
<file path=[Content_Types].xml><?xml version="1.0" encoding="utf-8"?>
<Types xmlns="http://schemas.openxmlformats.org/package/2006/content-types">
  <Default Extension="fntdata" ContentType="application/x-fontdata"/>
  <Default Extension="jpeg" ContentType="image/jpeg"/>
  <Default Extension="mov" ContentType="video/quicktime"/>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Lst>
  <p:notesMasterIdLst>
    <p:notesMasterId r:id="rId16"/>
  </p:notesMasterIdLst>
  <p:sldIdLst>
    <p:sldId id="256" r:id="rId2"/>
    <p:sldId id="257" r:id="rId3"/>
    <p:sldId id="268" r:id="rId4"/>
    <p:sldId id="309" r:id="rId5"/>
    <p:sldId id="281" r:id="rId6"/>
    <p:sldId id="277" r:id="rId7"/>
    <p:sldId id="305" r:id="rId8"/>
    <p:sldId id="286" r:id="rId9"/>
    <p:sldId id="312" r:id="rId10"/>
    <p:sldId id="264" r:id="rId11"/>
    <p:sldId id="261" r:id="rId12"/>
    <p:sldId id="259" r:id="rId13"/>
    <p:sldId id="260" r:id="rId14"/>
    <p:sldId id="310" r:id="rId15"/>
  </p:sldIdLst>
  <p:sldSz cx="9144000" cy="5143500" type="screen16x9"/>
  <p:notesSz cx="6858000" cy="9144000"/>
  <p:embeddedFontLst>
    <p:embeddedFont>
      <p:font typeface="Arvo" panose="02000000000000000000" pitchFamily="2" charset="77"/>
      <p:regular r:id="rId17"/>
      <p:bold r:id="rId18"/>
      <p:italic r:id="rId19"/>
      <p:boldItalic r:id="rId20"/>
    </p:embeddedFont>
    <p:embeddedFont>
      <p:font typeface="Bodoni" pitchFamily="2" charset="0"/>
      <p:regular r:id="rId21"/>
      <p:bold r:id="rId22"/>
      <p:italic r:id="rId23"/>
      <p:boldItalic r:id="rId24"/>
    </p:embeddedFont>
    <p:embeddedFont>
      <p:font typeface="Calibri" panose="020F0502020204030204" pitchFamily="34" charset="0"/>
      <p:regular r:id="rId25"/>
      <p:bold r:id="rId26"/>
      <p:italic r:id="rId27"/>
      <p:boldItalic r:id="rId28"/>
    </p:embeddedFont>
    <p:embeddedFont>
      <p:font typeface="Ubuntu" panose="020B0504030602030204" pitchFamily="34" charset="0"/>
      <p:regular r:id="rId29"/>
      <p:bold r:id="rId30"/>
      <p:italic r:id="rId31"/>
      <p:boldItalic r:id="rId32"/>
    </p:embeddedFont>
    <p:embeddedFont>
      <p:font typeface="Ubuntu Light" panose="020B0304030602030204" pitchFamily="34" charset="0"/>
      <p:regular r:id="rId33"/>
      <p:bold r:id="rId34"/>
      <p:italic r:id="rId35"/>
      <p:bold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15:clr>
            <a:srgbClr val="A4A3A4"/>
          </p15:clr>
        </p15:guide>
        <p15:guide id="2" orient="horz" pos="3053">
          <p15:clr>
            <a:srgbClr val="A4A3A4"/>
          </p15:clr>
        </p15:guide>
        <p15:guide id="3" orient="horz" pos="2871">
          <p15:clr>
            <a:srgbClr val="A4A3A4"/>
          </p15:clr>
        </p15:guide>
        <p15:guide id="4"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4C9FB5B-66F0-42D8-BC03-D7F95D979B1C}">
  <a:tblStyle styleId="{24C9FB5B-66F0-42D8-BC03-D7F95D979B1C}"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F016DC5F-42EB-4FBE-B40F-6CDFE85F59C9}"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50"/>
  </p:normalViewPr>
  <p:slideViewPr>
    <p:cSldViewPr snapToGrid="0">
      <p:cViewPr varScale="1">
        <p:scale>
          <a:sx n="160" d="100"/>
          <a:sy n="160" d="100"/>
        </p:scale>
        <p:origin x="240" y="176"/>
      </p:cViewPr>
      <p:guideLst>
        <p:guide orient="horz"/>
        <p:guide orient="horz" pos="3053"/>
        <p:guide orient="horz" pos="2871"/>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9" Type="http://schemas.openxmlformats.org/officeDocument/2006/relationships/theme" Target="theme/theme1.xml"/><Relationship Id="rId21" Type="http://schemas.openxmlformats.org/officeDocument/2006/relationships/font" Target="fonts/font5.fntdata"/><Relationship Id="rId34" Type="http://schemas.openxmlformats.org/officeDocument/2006/relationships/font" Target="fonts/font1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font" Target="fonts/font17.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font" Target="fonts/font16.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font" Target="fonts/font12.fntdata"/><Relationship Id="rId36" Type="http://schemas.openxmlformats.org/officeDocument/2006/relationships/font" Target="fonts/font20.fntdata"/><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font" Target="fonts/font19.fntdata"/><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3_3">
  <dgm:title val=""/>
  <dgm:desc val=""/>
  <dgm:catLst>
    <dgm:cat type="accent3" pri="11300"/>
  </dgm:catLst>
  <dgm:styleLbl name="node0">
    <dgm:fillClrLst meth="repeat">
      <a:schemeClr val="accent3">
        <a:shade val="80000"/>
      </a:schemeClr>
    </dgm:fillClrLst>
    <dgm:linClrLst meth="repeat">
      <a:schemeClr val="lt1"/>
    </dgm:linClrLst>
    <dgm:effectClrLst/>
    <dgm:txLinClrLst/>
    <dgm:txFillClrLst/>
    <dgm:txEffectClrLst/>
  </dgm:styleLbl>
  <dgm:styleLbl name="node1">
    <dgm:fillClrLst>
      <a:schemeClr val="accent3">
        <a:shade val="80000"/>
      </a:schemeClr>
      <a:schemeClr val="accent3">
        <a:tint val="70000"/>
      </a:schemeClr>
    </dgm:fillClrLst>
    <dgm:linClrLst meth="repeat">
      <a:schemeClr val="lt1"/>
    </dgm:linClrLst>
    <dgm:effectClrLst/>
    <dgm:txLinClrLst/>
    <dgm:txFillClrLst/>
    <dgm:txEffectClrLst/>
  </dgm:styleLbl>
  <dgm:styleLbl name="alignNode1">
    <dgm:fillClrLst>
      <a:schemeClr val="accent3">
        <a:shade val="80000"/>
      </a:schemeClr>
      <a:schemeClr val="accent3">
        <a:tint val="70000"/>
      </a:schemeClr>
    </dgm:fillClrLst>
    <dgm:linClrLst>
      <a:schemeClr val="accent3">
        <a:shade val="80000"/>
      </a:schemeClr>
      <a:schemeClr val="accent3">
        <a:tint val="70000"/>
      </a:schemeClr>
    </dgm:linClrLst>
    <dgm:effectClrLst/>
    <dgm:txLinClrLst/>
    <dgm:txFillClrLst/>
    <dgm:txEffectClrLst/>
  </dgm:styleLbl>
  <dgm:styleLbl name="lnNode1">
    <dgm:fillClrLst>
      <a:schemeClr val="accent3">
        <a:shade val="80000"/>
      </a:schemeClr>
      <a:schemeClr val="accent3">
        <a:tint val="70000"/>
      </a:schemeClr>
    </dgm:fillClrLst>
    <dgm:linClrLst meth="repeat">
      <a:schemeClr val="lt1"/>
    </dgm:linClrLst>
    <dgm:effectClrLst/>
    <dgm:txLinClrLst/>
    <dgm:txFillClrLst/>
    <dgm:txEffectClrLst/>
  </dgm:styleLbl>
  <dgm:styleLbl name="vennNode1">
    <dgm:fillClrLst>
      <a:schemeClr val="accent3">
        <a:shade val="80000"/>
        <a:alpha val="50000"/>
      </a:schemeClr>
      <a:schemeClr val="accent3">
        <a:tint val="70000"/>
        <a:alpha val="50000"/>
      </a:schemeClr>
    </dgm:fillClrLst>
    <dgm:linClrLst meth="repeat">
      <a:schemeClr val="lt1"/>
    </dgm:linClrLst>
    <dgm:effectClrLst/>
    <dgm:txLinClrLst/>
    <dgm:txFillClrLst/>
    <dgm:txEffectClrLst/>
  </dgm:styleLbl>
  <dgm:styleLbl name="node2">
    <dgm:fillClrLst>
      <a:schemeClr val="accent3">
        <a:tint val="99000"/>
      </a:schemeClr>
    </dgm:fillClrLst>
    <dgm:linClrLst meth="repeat">
      <a:schemeClr val="lt1"/>
    </dgm:linClrLst>
    <dgm:effectClrLst/>
    <dgm:txLinClrLst/>
    <dgm:txFillClrLst/>
    <dgm:txEffectClrLst/>
  </dgm:styleLbl>
  <dgm:styleLbl name="node3">
    <dgm:fillClrLst>
      <a:schemeClr val="accent3">
        <a:tint val="80000"/>
      </a:schemeClr>
    </dgm:fillClrLst>
    <dgm:linClrLst meth="repeat">
      <a:schemeClr val="lt1"/>
    </dgm:linClrLst>
    <dgm:effectClrLst/>
    <dgm:txLinClrLst/>
    <dgm:txFillClrLst/>
    <dgm:txEffectClrLst/>
  </dgm:styleLbl>
  <dgm:styleLbl name="node4">
    <dgm:fillClrLst>
      <a:schemeClr val="accent3">
        <a:tint val="70000"/>
      </a:schemeClr>
    </dgm:fillClrLst>
    <dgm:linClrLst meth="repeat">
      <a:schemeClr val="lt1"/>
    </dgm:linClrLst>
    <dgm:effectClrLst/>
    <dgm:txLinClrLst/>
    <dgm:txFillClrLst/>
    <dgm:txEffectClrLst/>
  </dgm:styleLbl>
  <dgm:styleLbl name="fg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dgm:txEffectClrLst/>
  </dgm:styleLbl>
  <dgm:styleLbl name="fgSibTrans2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meth="repeat">
      <a:schemeClr val="lt1"/>
    </dgm:txFillClrLst>
    <dgm:txEffectClrLst/>
  </dgm:styleLbl>
  <dgm:styleLbl name="bgSibTrans2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meth="repeat">
      <a:schemeClr val="lt1"/>
    </dgm:txFillClrLst>
    <dgm:txEffectClrLst/>
  </dgm:styleLbl>
  <dgm:styleLbl name="sibTrans1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accent3">
        <a:shade val="80000"/>
      </a:schemeClr>
    </dgm:fillClrLst>
    <dgm:linClrLst meth="repeat">
      <a:schemeClr val="lt1"/>
    </dgm:linClrLst>
    <dgm:effectClrLst/>
    <dgm:txLinClrLst/>
    <dgm:txFillClrLst/>
    <dgm:txEffectClrLst/>
  </dgm:styleLbl>
  <dgm:styleLbl name="asst1">
    <dgm:fillClrLst meth="repeat">
      <a:schemeClr val="accent3">
        <a:shade val="80000"/>
      </a:schemeClr>
    </dgm:fillClrLst>
    <dgm:linClrLst meth="repeat">
      <a:schemeClr val="lt1"/>
    </dgm:linClrLst>
    <dgm:effectClrLst/>
    <dgm:txLinClrLst/>
    <dgm:txFillClrLst/>
    <dgm:txEffectClrLst/>
  </dgm:styleLbl>
  <dgm:styleLbl name="asst2">
    <dgm:fillClrLst>
      <a:schemeClr val="accent3">
        <a:tint val="99000"/>
      </a:schemeClr>
    </dgm:fillClrLst>
    <dgm:linClrLst meth="repeat">
      <a:schemeClr val="lt1"/>
    </dgm:linClrLst>
    <dgm:effectClrLst/>
    <dgm:txLinClrLst/>
    <dgm:txFillClrLst/>
    <dgm:txEffectClrLst/>
  </dgm:styleLbl>
  <dgm:styleLbl name="asst3">
    <dgm:fillClrLst>
      <a:schemeClr val="accent3">
        <a:tint val="80000"/>
      </a:schemeClr>
    </dgm:fillClrLst>
    <dgm:linClrLst meth="repeat">
      <a:schemeClr val="lt1"/>
    </dgm:linClrLst>
    <dgm:effectClrLst/>
    <dgm:txLinClrLst/>
    <dgm:txFillClrLst/>
    <dgm:txEffectClrLst/>
  </dgm:styleLbl>
  <dgm:styleLbl name="asst4">
    <dgm:fillClrLst>
      <a:schemeClr val="accent3">
        <a:tint val="70000"/>
      </a:schemeClr>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a:tint val="90000"/>
      </a:schemeClr>
    </dgm:fillClrLst>
    <dgm:linClrLst meth="repeat">
      <a:schemeClr val="accent3">
        <a:tint val="90000"/>
      </a:schemeClr>
    </dgm:linClrLst>
    <dgm:effectClrLst/>
    <dgm:txLinClrLst/>
    <dgm:txFillClrLst/>
    <dgm:txEffectClrLst/>
  </dgm:styleLbl>
  <dgm:styleLbl name="parChTrans2D3">
    <dgm:fillClrLst meth="repeat">
      <a:schemeClr val="accent3">
        <a:tint val="70000"/>
      </a:schemeClr>
    </dgm:fillClrLst>
    <dgm:linClrLst meth="repeat">
      <a:schemeClr val="accent3">
        <a:tint val="70000"/>
      </a:schemeClr>
    </dgm:linClrLst>
    <dgm:effectClrLst/>
    <dgm:txLinClrLst/>
    <dgm:txFillClrLst/>
    <dgm:txEffectClrLst/>
  </dgm:styleLbl>
  <dgm:styleLbl name="parChTrans2D4">
    <dgm:fillClrLst meth="repeat">
      <a:schemeClr val="accent3">
        <a:tint val="50000"/>
      </a:schemeClr>
    </dgm:fillClrLst>
    <dgm:linClrLst meth="repeat">
      <a:schemeClr val="accent3">
        <a:tint val="50000"/>
      </a:schemeClr>
    </dgm:linClrLst>
    <dgm:effectClrLst/>
    <dgm:txLinClrLst/>
    <dgm:txFillClrLst meth="repeat">
      <a:schemeClr val="lt1"/>
    </dgm:txFillClrLst>
    <dgm:txEffectClrLst/>
  </dgm:styleLbl>
  <dgm:styleLbl name="parChTrans1D1">
    <dgm:fillClrLst meth="repeat">
      <a:schemeClr val="accent3">
        <a:shade val="80000"/>
      </a:schemeClr>
    </dgm:fillClrLst>
    <dgm:linClrLst meth="repeat">
      <a:schemeClr val="accent3">
        <a:shade val="80000"/>
      </a:schemeClr>
    </dgm:linClrLst>
    <dgm:effectClrLst/>
    <dgm:txLinClrLst/>
    <dgm:txFillClrLst meth="repeat">
      <a:schemeClr val="tx1"/>
    </dgm:txFillClrLst>
    <dgm:txEffectClrLst/>
  </dgm:styleLbl>
  <dgm:styleLbl name="parChTrans1D2">
    <dgm:fillClrLst meth="repeat">
      <a:schemeClr val="accent3">
        <a:tint val="99000"/>
      </a:schemeClr>
    </dgm:fillClrLst>
    <dgm:linClrLst meth="repeat">
      <a:schemeClr val="accent3">
        <a:tint val="99000"/>
      </a:schemeClr>
    </dgm:linClrLst>
    <dgm:effectClrLst/>
    <dgm:txLinClrLst/>
    <dgm:txFillClrLst meth="repeat">
      <a:schemeClr val="tx1"/>
    </dgm:txFillClrLst>
    <dgm:txEffectClrLst/>
  </dgm:styleLbl>
  <dgm:styleLbl name="parChTrans1D3">
    <dgm:fillClrLst meth="repeat">
      <a:schemeClr val="accent3">
        <a:tint val="80000"/>
      </a:schemeClr>
    </dgm:fillClrLst>
    <dgm:linClrLst meth="repeat">
      <a:schemeClr val="accent3">
        <a:tint val="80000"/>
      </a:schemeClr>
    </dgm:linClrLst>
    <dgm:effectClrLst/>
    <dgm:txLinClrLst/>
    <dgm:txFillClrLst meth="repeat">
      <a:schemeClr val="tx1"/>
    </dgm:txFillClrLst>
    <dgm:txEffectClrLst/>
  </dgm:styleLbl>
  <dgm:styleLbl name="parChTrans1D4">
    <dgm:fillClrLst meth="repeat">
      <a:schemeClr val="accent3">
        <a:tint val="70000"/>
      </a:schemeClr>
    </dgm:fillClrLst>
    <dgm:linClrLst meth="repeat">
      <a:schemeClr val="accent3">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3">
        <a:shade val="80000"/>
      </a:schemeClr>
      <a:schemeClr val="accent3">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a:tint val="70000"/>
      </a:schemeClr>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77A5D5E-59E3-F045-B59D-176D6A75FD64}" type="doc">
      <dgm:prSet loTypeId="urn:microsoft.com/office/officeart/2005/8/layout/hierarchy3" loCatId="" qsTypeId="urn:microsoft.com/office/officeart/2005/8/quickstyle/simple1" qsCatId="simple" csTypeId="urn:microsoft.com/office/officeart/2005/8/colors/accent3_3" csCatId="accent3" phldr="1"/>
      <dgm:spPr/>
      <dgm:t>
        <a:bodyPr/>
        <a:lstStyle/>
        <a:p>
          <a:endParaRPr lang="en-US"/>
        </a:p>
      </dgm:t>
    </dgm:pt>
    <dgm:pt modelId="{9DEF1535-9163-6F45-A951-87E5858BF378}">
      <dgm:prSet phldrT="[Text]" custT="1"/>
      <dgm:spPr/>
      <dgm:t>
        <a:bodyPr/>
        <a:lstStyle/>
        <a:p>
          <a:r>
            <a:rPr lang="en-US" sz="1050" dirty="0"/>
            <a:t>Import</a:t>
          </a:r>
        </a:p>
      </dgm:t>
    </dgm:pt>
    <dgm:pt modelId="{6BF371DC-67E7-5745-9CB7-E91C6AFD9153}" type="parTrans" cxnId="{A84941CE-88E8-E646-9A0D-5D3EBA9DEF3F}">
      <dgm:prSet/>
      <dgm:spPr/>
      <dgm:t>
        <a:bodyPr/>
        <a:lstStyle/>
        <a:p>
          <a:endParaRPr lang="en-US"/>
        </a:p>
      </dgm:t>
    </dgm:pt>
    <dgm:pt modelId="{59954A76-F293-0A45-A0E1-2530A3541E51}" type="sibTrans" cxnId="{A84941CE-88E8-E646-9A0D-5D3EBA9DEF3F}">
      <dgm:prSet/>
      <dgm:spPr/>
      <dgm:t>
        <a:bodyPr/>
        <a:lstStyle/>
        <a:p>
          <a:endParaRPr lang="en-US"/>
        </a:p>
      </dgm:t>
    </dgm:pt>
    <dgm:pt modelId="{436774BA-527D-2C4D-BE0D-238044A6740C}">
      <dgm:prSet phldrT="[Text]" custT="1"/>
      <dgm:spPr/>
      <dgm:t>
        <a:bodyPr/>
        <a:lstStyle/>
        <a:p>
          <a:r>
            <a:rPr lang="en-US" sz="1050" dirty="0"/>
            <a:t>Packages</a:t>
          </a:r>
        </a:p>
      </dgm:t>
    </dgm:pt>
    <dgm:pt modelId="{9CD8224D-7642-0B41-A4F5-B90486EA2D4D}" type="parTrans" cxnId="{90DB9F9F-1980-7E4D-9A39-2101AFA7213D}">
      <dgm:prSet/>
      <dgm:spPr/>
      <dgm:t>
        <a:bodyPr/>
        <a:lstStyle/>
        <a:p>
          <a:endParaRPr lang="en-US"/>
        </a:p>
      </dgm:t>
    </dgm:pt>
    <dgm:pt modelId="{5F77CD55-C4DF-744A-9639-42627959E81E}" type="sibTrans" cxnId="{90DB9F9F-1980-7E4D-9A39-2101AFA7213D}">
      <dgm:prSet/>
      <dgm:spPr/>
      <dgm:t>
        <a:bodyPr/>
        <a:lstStyle/>
        <a:p>
          <a:endParaRPr lang="en-US"/>
        </a:p>
      </dgm:t>
    </dgm:pt>
    <dgm:pt modelId="{828BEFB4-1F01-BE4D-BEFD-B69C7B7771A8}">
      <dgm:prSet phldrT="[Text]" custT="1"/>
      <dgm:spPr/>
      <dgm:t>
        <a:bodyPr/>
        <a:lstStyle/>
        <a:p>
          <a:r>
            <a:rPr lang="en-US" sz="1050" dirty="0"/>
            <a:t>Dataset</a:t>
          </a:r>
        </a:p>
      </dgm:t>
    </dgm:pt>
    <dgm:pt modelId="{91E44C00-4211-0048-9A46-6CBCF0CCE294}" type="parTrans" cxnId="{B7149AC9-004B-7B4D-8766-C1A29FAC4223}">
      <dgm:prSet/>
      <dgm:spPr/>
      <dgm:t>
        <a:bodyPr/>
        <a:lstStyle/>
        <a:p>
          <a:endParaRPr lang="en-US"/>
        </a:p>
      </dgm:t>
    </dgm:pt>
    <dgm:pt modelId="{555BE274-98A9-CE43-8F5A-7814C7A8F1E3}" type="sibTrans" cxnId="{B7149AC9-004B-7B4D-8766-C1A29FAC4223}">
      <dgm:prSet/>
      <dgm:spPr/>
      <dgm:t>
        <a:bodyPr/>
        <a:lstStyle/>
        <a:p>
          <a:endParaRPr lang="en-US"/>
        </a:p>
      </dgm:t>
    </dgm:pt>
    <dgm:pt modelId="{B11AD017-68C9-3F47-BF7A-6A32C3BC6D0F}">
      <dgm:prSet phldrT="[Text]" custT="1"/>
      <dgm:spPr/>
      <dgm:t>
        <a:bodyPr/>
        <a:lstStyle/>
        <a:p>
          <a:r>
            <a:rPr lang="en-US" sz="1050" dirty="0"/>
            <a:t>Data Preprocess</a:t>
          </a:r>
        </a:p>
      </dgm:t>
    </dgm:pt>
    <dgm:pt modelId="{A0CBE733-AF06-3244-BB0A-7CB67F5D3465}" type="parTrans" cxnId="{88C49C71-0459-DC4B-BDFB-DC30B537900C}">
      <dgm:prSet/>
      <dgm:spPr/>
      <dgm:t>
        <a:bodyPr/>
        <a:lstStyle/>
        <a:p>
          <a:endParaRPr lang="en-US"/>
        </a:p>
      </dgm:t>
    </dgm:pt>
    <dgm:pt modelId="{541499FD-1BFA-964C-ABE8-F5F2DF284E9D}" type="sibTrans" cxnId="{88C49C71-0459-DC4B-BDFB-DC30B537900C}">
      <dgm:prSet/>
      <dgm:spPr/>
      <dgm:t>
        <a:bodyPr/>
        <a:lstStyle/>
        <a:p>
          <a:endParaRPr lang="en-US"/>
        </a:p>
      </dgm:t>
    </dgm:pt>
    <dgm:pt modelId="{BD87DBD9-C14A-8840-B0CD-3B0BA89BA271}">
      <dgm:prSet phldrT="[Text]" custT="1"/>
      <dgm:spPr/>
      <dgm:t>
        <a:bodyPr/>
        <a:lstStyle/>
        <a:p>
          <a:r>
            <a:rPr lang="en-US" sz="1050" dirty="0"/>
            <a:t>LDA Modeling</a:t>
          </a:r>
        </a:p>
      </dgm:t>
    </dgm:pt>
    <dgm:pt modelId="{B45C4042-D137-2446-94DE-42089C725972}" type="parTrans" cxnId="{42E88EBA-2CFC-1641-8964-9C56A5E6F7F0}">
      <dgm:prSet/>
      <dgm:spPr/>
      <dgm:t>
        <a:bodyPr/>
        <a:lstStyle/>
        <a:p>
          <a:endParaRPr lang="en-US"/>
        </a:p>
      </dgm:t>
    </dgm:pt>
    <dgm:pt modelId="{F599C7A8-55F7-594F-A140-5AD4F47395CE}" type="sibTrans" cxnId="{42E88EBA-2CFC-1641-8964-9C56A5E6F7F0}">
      <dgm:prSet/>
      <dgm:spPr/>
      <dgm:t>
        <a:bodyPr/>
        <a:lstStyle/>
        <a:p>
          <a:endParaRPr lang="en-US"/>
        </a:p>
      </dgm:t>
    </dgm:pt>
    <dgm:pt modelId="{83652BC6-8155-DB49-8879-7A64CB778128}">
      <dgm:prSet phldrT="[Text]" custT="1"/>
      <dgm:spPr/>
      <dgm:t>
        <a:bodyPr/>
        <a:lstStyle/>
        <a:p>
          <a:r>
            <a:rPr lang="en-US" sz="900" dirty="0"/>
            <a:t>Create the corpus after data preprocessing </a:t>
          </a:r>
        </a:p>
      </dgm:t>
    </dgm:pt>
    <dgm:pt modelId="{7BFFE1DC-D5F0-6442-B7E6-AB8703DEB1CB}" type="parTrans" cxnId="{182DBCCA-4F91-3F48-A4C5-4BED3AC28BD1}">
      <dgm:prSet/>
      <dgm:spPr/>
      <dgm:t>
        <a:bodyPr/>
        <a:lstStyle/>
        <a:p>
          <a:endParaRPr lang="en-US"/>
        </a:p>
      </dgm:t>
    </dgm:pt>
    <dgm:pt modelId="{55C7E1A6-E43C-444A-B128-EC2DE9427147}" type="sibTrans" cxnId="{182DBCCA-4F91-3F48-A4C5-4BED3AC28BD1}">
      <dgm:prSet/>
      <dgm:spPr/>
      <dgm:t>
        <a:bodyPr/>
        <a:lstStyle/>
        <a:p>
          <a:endParaRPr lang="en-US"/>
        </a:p>
      </dgm:t>
    </dgm:pt>
    <dgm:pt modelId="{6A750EE9-3B3A-C746-9AE1-5CE96CFE080B}">
      <dgm:prSet custT="1"/>
      <dgm:spPr/>
      <dgm:t>
        <a:bodyPr/>
        <a:lstStyle/>
        <a:p>
          <a:r>
            <a:rPr lang="en-US" sz="900" dirty="0"/>
            <a:t>Using Regex remove Email id &amp; single quotes</a:t>
          </a:r>
        </a:p>
      </dgm:t>
    </dgm:pt>
    <dgm:pt modelId="{F63A90D4-251B-D749-82DE-CBC8E00FC3EE}" type="parTrans" cxnId="{CB5BCDCE-A14E-0946-A232-7BDB41B11CE6}">
      <dgm:prSet/>
      <dgm:spPr/>
      <dgm:t>
        <a:bodyPr/>
        <a:lstStyle/>
        <a:p>
          <a:endParaRPr lang="en-US"/>
        </a:p>
      </dgm:t>
    </dgm:pt>
    <dgm:pt modelId="{8DFC4D1B-528B-584C-9BD7-7F4E8C246F60}" type="sibTrans" cxnId="{CB5BCDCE-A14E-0946-A232-7BDB41B11CE6}">
      <dgm:prSet/>
      <dgm:spPr/>
      <dgm:t>
        <a:bodyPr/>
        <a:lstStyle/>
        <a:p>
          <a:endParaRPr lang="en-US"/>
        </a:p>
      </dgm:t>
    </dgm:pt>
    <dgm:pt modelId="{DC7128B3-7021-134A-907B-1BA7992F2994}">
      <dgm:prSet custT="1"/>
      <dgm:spPr/>
      <dgm:t>
        <a:bodyPr/>
        <a:lstStyle/>
        <a:p>
          <a:r>
            <a:rPr lang="en-US" sz="1050" dirty="0"/>
            <a:t>Tokenize the text</a:t>
          </a:r>
        </a:p>
      </dgm:t>
    </dgm:pt>
    <dgm:pt modelId="{66A5DE7E-9EDD-5249-BAF3-F7CF36597EAE}" type="parTrans" cxnId="{106E2D43-E6EA-684F-B1FF-DDF40920F347}">
      <dgm:prSet/>
      <dgm:spPr/>
      <dgm:t>
        <a:bodyPr/>
        <a:lstStyle/>
        <a:p>
          <a:endParaRPr lang="en-US"/>
        </a:p>
      </dgm:t>
    </dgm:pt>
    <dgm:pt modelId="{AE2A748F-87B4-4E4F-88D9-44029A0DD6E4}" type="sibTrans" cxnId="{106E2D43-E6EA-684F-B1FF-DDF40920F347}">
      <dgm:prSet/>
      <dgm:spPr/>
      <dgm:t>
        <a:bodyPr/>
        <a:lstStyle/>
        <a:p>
          <a:endParaRPr lang="en-US"/>
        </a:p>
      </dgm:t>
    </dgm:pt>
    <dgm:pt modelId="{9F8EAC48-6889-CF41-A8E7-D45E4124D2D1}">
      <dgm:prSet custT="1"/>
      <dgm:spPr/>
      <dgm:t>
        <a:bodyPr/>
        <a:lstStyle/>
        <a:p>
          <a:r>
            <a:rPr lang="en-US" sz="1050" dirty="0"/>
            <a:t>Create Bigrams &amp; trigrams</a:t>
          </a:r>
        </a:p>
      </dgm:t>
    </dgm:pt>
    <dgm:pt modelId="{FA8D3B4A-6805-794D-A1FF-CA2480B78F50}" type="parTrans" cxnId="{E6405C15-09A0-7B4D-A0BE-1A942E66ED3E}">
      <dgm:prSet/>
      <dgm:spPr/>
      <dgm:t>
        <a:bodyPr/>
        <a:lstStyle/>
        <a:p>
          <a:endParaRPr lang="en-US"/>
        </a:p>
      </dgm:t>
    </dgm:pt>
    <dgm:pt modelId="{D9D2DBD4-CD44-AB44-931B-A6962373F580}" type="sibTrans" cxnId="{E6405C15-09A0-7B4D-A0BE-1A942E66ED3E}">
      <dgm:prSet/>
      <dgm:spPr/>
      <dgm:t>
        <a:bodyPr/>
        <a:lstStyle/>
        <a:p>
          <a:endParaRPr lang="en-US"/>
        </a:p>
      </dgm:t>
    </dgm:pt>
    <dgm:pt modelId="{2A1F00DA-A2E6-9741-B1E9-F6D37659FA42}">
      <dgm:prSet custT="1"/>
      <dgm:spPr/>
      <dgm:t>
        <a:bodyPr/>
        <a:lstStyle/>
        <a:p>
          <a:r>
            <a:rPr lang="en-US" sz="1000" dirty="0"/>
            <a:t>Remove Stop words &amp; Lemmatize</a:t>
          </a:r>
        </a:p>
      </dgm:t>
    </dgm:pt>
    <dgm:pt modelId="{0249F59C-06BC-2044-8EB8-3C2D0591D233}" type="parTrans" cxnId="{340B7429-1511-3345-964C-2C51F1DC56D0}">
      <dgm:prSet/>
      <dgm:spPr/>
      <dgm:t>
        <a:bodyPr/>
        <a:lstStyle/>
        <a:p>
          <a:endParaRPr lang="en-US"/>
        </a:p>
      </dgm:t>
    </dgm:pt>
    <dgm:pt modelId="{C06D3F94-9D30-0745-B85B-18868F006B75}" type="sibTrans" cxnId="{340B7429-1511-3345-964C-2C51F1DC56D0}">
      <dgm:prSet/>
      <dgm:spPr/>
      <dgm:t>
        <a:bodyPr/>
        <a:lstStyle/>
        <a:p>
          <a:endParaRPr lang="en-US"/>
        </a:p>
      </dgm:t>
    </dgm:pt>
    <dgm:pt modelId="{E14F8508-5622-7C46-977E-059FD71ED57C}">
      <dgm:prSet custT="1"/>
      <dgm:spPr/>
      <dgm:t>
        <a:bodyPr/>
        <a:lstStyle/>
        <a:p>
          <a:r>
            <a:rPr lang="en-US" sz="800" dirty="0"/>
            <a:t>Run the LDA model choosing num_of_topics as 2</a:t>
          </a:r>
        </a:p>
      </dgm:t>
    </dgm:pt>
    <dgm:pt modelId="{50F3E78B-E349-5C49-B788-CA6C23D210AB}" type="parTrans" cxnId="{1A7A2543-5AE2-BF41-ABE5-3A22B781410F}">
      <dgm:prSet/>
      <dgm:spPr/>
      <dgm:t>
        <a:bodyPr/>
        <a:lstStyle/>
        <a:p>
          <a:endParaRPr lang="en-US"/>
        </a:p>
      </dgm:t>
    </dgm:pt>
    <dgm:pt modelId="{7A30F3FC-63C5-794D-824A-92DCCD6122F4}" type="sibTrans" cxnId="{1A7A2543-5AE2-BF41-ABE5-3A22B781410F}">
      <dgm:prSet/>
      <dgm:spPr/>
      <dgm:t>
        <a:bodyPr/>
        <a:lstStyle/>
        <a:p>
          <a:endParaRPr lang="en-US"/>
        </a:p>
      </dgm:t>
    </dgm:pt>
    <dgm:pt modelId="{23452E20-074D-B646-BE91-4B87B9A3DCD3}">
      <dgm:prSet custT="1"/>
      <dgm:spPr/>
      <dgm:t>
        <a:bodyPr/>
        <a:lstStyle/>
        <a:p>
          <a:r>
            <a:rPr lang="en-US" sz="1050" dirty="0"/>
            <a:t>Visualization</a:t>
          </a:r>
        </a:p>
      </dgm:t>
    </dgm:pt>
    <dgm:pt modelId="{59DFBA0B-796E-1940-B9F2-6FD019A7F753}" type="parTrans" cxnId="{1BDC9E57-AF34-7C49-8B6A-CE3DFA463B11}">
      <dgm:prSet/>
      <dgm:spPr/>
      <dgm:t>
        <a:bodyPr/>
        <a:lstStyle/>
        <a:p>
          <a:endParaRPr lang="en-US"/>
        </a:p>
      </dgm:t>
    </dgm:pt>
    <dgm:pt modelId="{D92F3F7F-CD51-DE49-A528-CE5023D3B73A}" type="sibTrans" cxnId="{1BDC9E57-AF34-7C49-8B6A-CE3DFA463B11}">
      <dgm:prSet/>
      <dgm:spPr/>
      <dgm:t>
        <a:bodyPr/>
        <a:lstStyle/>
        <a:p>
          <a:endParaRPr lang="en-US"/>
        </a:p>
      </dgm:t>
    </dgm:pt>
    <dgm:pt modelId="{253D8D4E-340A-6143-9183-3A6FD152AF82}">
      <dgm:prSet custT="1"/>
      <dgm:spPr/>
      <dgm:t>
        <a:bodyPr/>
        <a:lstStyle/>
        <a:p>
          <a:r>
            <a:rPr lang="en-US" sz="1000" dirty="0"/>
            <a:t>Visualize the Topics using PyLDAvis</a:t>
          </a:r>
        </a:p>
      </dgm:t>
    </dgm:pt>
    <dgm:pt modelId="{167CB50C-819D-A349-91B1-E749B09E0D10}" type="parTrans" cxnId="{E1842CF0-76C2-BE4B-A86B-4184A507B8CF}">
      <dgm:prSet/>
      <dgm:spPr/>
      <dgm:t>
        <a:bodyPr/>
        <a:lstStyle/>
        <a:p>
          <a:endParaRPr lang="en-US"/>
        </a:p>
      </dgm:t>
    </dgm:pt>
    <dgm:pt modelId="{70AEF2D7-A630-5844-A91F-D4498034F116}" type="sibTrans" cxnId="{E1842CF0-76C2-BE4B-A86B-4184A507B8CF}">
      <dgm:prSet/>
      <dgm:spPr/>
      <dgm:t>
        <a:bodyPr/>
        <a:lstStyle/>
        <a:p>
          <a:endParaRPr lang="en-US"/>
        </a:p>
      </dgm:t>
    </dgm:pt>
    <dgm:pt modelId="{8A59AADA-1DD1-C34D-A468-B551640E7288}">
      <dgm:prSet custT="1"/>
      <dgm:spPr/>
      <dgm:t>
        <a:bodyPr/>
        <a:lstStyle/>
        <a:p>
          <a:r>
            <a:rPr lang="en-US" sz="900" dirty="0"/>
            <a:t>Get the infamous word cloud visual of Topics</a:t>
          </a:r>
        </a:p>
      </dgm:t>
    </dgm:pt>
    <dgm:pt modelId="{3632B5A8-D465-0246-B78A-272CAA1FF5A2}" type="parTrans" cxnId="{F1B3F47C-156A-F14B-A9EE-5EF69220442F}">
      <dgm:prSet/>
      <dgm:spPr/>
      <dgm:t>
        <a:bodyPr/>
        <a:lstStyle/>
        <a:p>
          <a:endParaRPr lang="en-US"/>
        </a:p>
      </dgm:t>
    </dgm:pt>
    <dgm:pt modelId="{DD6BFDB9-A50B-E64E-A452-E2CBC872A675}" type="sibTrans" cxnId="{F1B3F47C-156A-F14B-A9EE-5EF69220442F}">
      <dgm:prSet/>
      <dgm:spPr/>
      <dgm:t>
        <a:bodyPr/>
        <a:lstStyle/>
        <a:p>
          <a:endParaRPr lang="en-US"/>
        </a:p>
      </dgm:t>
    </dgm:pt>
    <dgm:pt modelId="{E5380566-F3C7-A340-A376-14FD509663E3}">
      <dgm:prSet custT="1"/>
      <dgm:spPr/>
      <dgm:t>
        <a:bodyPr/>
        <a:lstStyle/>
        <a:p>
          <a:r>
            <a:rPr lang="en-US" sz="800" dirty="0"/>
            <a:t>Multiple other visuals like getting the main topic in each document </a:t>
          </a:r>
          <a:r>
            <a:rPr lang="en-US" sz="800" dirty="0" err="1"/>
            <a:t>etc</a:t>
          </a:r>
          <a:endParaRPr lang="en-US" sz="800" dirty="0"/>
        </a:p>
      </dgm:t>
    </dgm:pt>
    <dgm:pt modelId="{B3F81A45-9CB7-3E4D-A70C-A90D1B248133}" type="parTrans" cxnId="{C5C16893-48BC-E843-90E0-7F96F85B6FC6}">
      <dgm:prSet/>
      <dgm:spPr/>
      <dgm:t>
        <a:bodyPr/>
        <a:lstStyle/>
        <a:p>
          <a:endParaRPr lang="en-US"/>
        </a:p>
      </dgm:t>
    </dgm:pt>
    <dgm:pt modelId="{F1833B2F-0F5A-E647-9695-AEA6C5EBB412}" type="sibTrans" cxnId="{C5C16893-48BC-E843-90E0-7F96F85B6FC6}">
      <dgm:prSet/>
      <dgm:spPr/>
      <dgm:t>
        <a:bodyPr/>
        <a:lstStyle/>
        <a:p>
          <a:endParaRPr lang="en-US"/>
        </a:p>
      </dgm:t>
    </dgm:pt>
    <dgm:pt modelId="{F89E58B4-A614-EC4A-A4DB-17AD25ED920D}">
      <dgm:prSet custT="1"/>
      <dgm:spPr/>
      <dgm:t>
        <a:bodyPr/>
        <a:lstStyle/>
        <a:p>
          <a:r>
            <a:rPr lang="en-US" sz="1050" dirty="0"/>
            <a:t>Run model for Optimal k</a:t>
          </a:r>
        </a:p>
      </dgm:t>
    </dgm:pt>
    <dgm:pt modelId="{D96F99B7-4AC3-AB46-BD20-8E8784CA64A5}" type="parTrans" cxnId="{B5859E84-2EEB-DE48-8B34-BAC916A41D14}">
      <dgm:prSet/>
      <dgm:spPr/>
      <dgm:t>
        <a:bodyPr/>
        <a:lstStyle/>
        <a:p>
          <a:endParaRPr lang="en-US"/>
        </a:p>
      </dgm:t>
    </dgm:pt>
    <dgm:pt modelId="{C334C90A-7FC4-AB43-84A3-A435EF5476E5}" type="sibTrans" cxnId="{B5859E84-2EEB-DE48-8B34-BAC916A41D14}">
      <dgm:prSet/>
      <dgm:spPr/>
      <dgm:t>
        <a:bodyPr/>
        <a:lstStyle/>
        <a:p>
          <a:endParaRPr lang="en-US"/>
        </a:p>
      </dgm:t>
    </dgm:pt>
    <dgm:pt modelId="{9CC7466B-41DD-DC45-AA26-DDE06BE2DF52}">
      <dgm:prSet custT="1"/>
      <dgm:spPr/>
      <dgm:t>
        <a:bodyPr/>
        <a:lstStyle/>
        <a:p>
          <a:r>
            <a:rPr lang="en-US" sz="900" dirty="0"/>
            <a:t>Instead of manually trying different values of k to get the best coherence score try running the model for optimal k</a:t>
          </a:r>
        </a:p>
      </dgm:t>
    </dgm:pt>
    <dgm:pt modelId="{123D5676-AFF8-B248-A4A5-4DD9575E58ED}" type="parTrans" cxnId="{D49371AC-C778-1B40-A371-C3A8F7ACACCB}">
      <dgm:prSet/>
      <dgm:spPr/>
      <dgm:t>
        <a:bodyPr/>
        <a:lstStyle/>
        <a:p>
          <a:endParaRPr lang="en-US"/>
        </a:p>
      </dgm:t>
    </dgm:pt>
    <dgm:pt modelId="{71902AB4-FA1B-7A4B-98D1-7349CA23D34B}" type="sibTrans" cxnId="{D49371AC-C778-1B40-A371-C3A8F7ACACCB}">
      <dgm:prSet/>
      <dgm:spPr/>
      <dgm:t>
        <a:bodyPr/>
        <a:lstStyle/>
        <a:p>
          <a:endParaRPr lang="en-US"/>
        </a:p>
      </dgm:t>
    </dgm:pt>
    <dgm:pt modelId="{588DE2BB-5DAF-A045-99A4-A91982AEE764}">
      <dgm:prSet custT="1"/>
      <dgm:spPr/>
      <dgm:t>
        <a:bodyPr/>
        <a:lstStyle/>
        <a:p>
          <a:r>
            <a:rPr lang="en-US" sz="900" dirty="0"/>
            <a:t>Modified code as per Business Requirement</a:t>
          </a:r>
        </a:p>
      </dgm:t>
    </dgm:pt>
    <dgm:pt modelId="{2FB50EAF-A2C7-B144-B509-AC4C7F2DDE8F}" type="parTrans" cxnId="{BB21368F-D393-444B-A5A2-B6FBF4E05218}">
      <dgm:prSet/>
      <dgm:spPr/>
      <dgm:t>
        <a:bodyPr/>
        <a:lstStyle/>
        <a:p>
          <a:endParaRPr lang="en-US"/>
        </a:p>
      </dgm:t>
    </dgm:pt>
    <dgm:pt modelId="{991D22B3-BE37-4A44-98B0-951CE3D7853D}" type="sibTrans" cxnId="{BB21368F-D393-444B-A5A2-B6FBF4E05218}">
      <dgm:prSet/>
      <dgm:spPr/>
      <dgm:t>
        <a:bodyPr/>
        <a:lstStyle/>
        <a:p>
          <a:endParaRPr lang="en-US"/>
        </a:p>
      </dgm:t>
    </dgm:pt>
    <dgm:pt modelId="{EF2E5EA0-8594-2046-A9DE-168199985765}">
      <dgm:prSet custT="1"/>
      <dgm:spPr/>
      <dgm:t>
        <a:bodyPr/>
        <a:lstStyle/>
        <a:p>
          <a:r>
            <a:rPr lang="en-US" sz="900" dirty="0"/>
            <a:t>Get the dominant topic for each sentences in the corpus by utilizing the dominant topic of each word that we got by running the LDA model.</a:t>
          </a:r>
        </a:p>
      </dgm:t>
    </dgm:pt>
    <dgm:pt modelId="{1BE1AC11-D26B-3242-8310-92CDC965F357}" type="parTrans" cxnId="{0E388BF2-E21D-B944-BC9E-ED7730019733}">
      <dgm:prSet/>
      <dgm:spPr/>
      <dgm:t>
        <a:bodyPr/>
        <a:lstStyle/>
        <a:p>
          <a:endParaRPr lang="en-US"/>
        </a:p>
      </dgm:t>
    </dgm:pt>
    <dgm:pt modelId="{E8F3A7B8-6AD5-264D-B7B2-C841E12F3770}" type="sibTrans" cxnId="{0E388BF2-E21D-B944-BC9E-ED7730019733}">
      <dgm:prSet/>
      <dgm:spPr/>
      <dgm:t>
        <a:bodyPr/>
        <a:lstStyle/>
        <a:p>
          <a:endParaRPr lang="en-US"/>
        </a:p>
      </dgm:t>
    </dgm:pt>
    <dgm:pt modelId="{92FC553A-C8EE-D54D-AEB4-48540E1DC814}" type="pres">
      <dgm:prSet presAssocID="{A77A5D5E-59E3-F045-B59D-176D6A75FD64}" presName="diagram" presStyleCnt="0">
        <dgm:presLayoutVars>
          <dgm:chPref val="1"/>
          <dgm:dir/>
          <dgm:animOne val="branch"/>
          <dgm:animLvl val="lvl"/>
          <dgm:resizeHandles/>
        </dgm:presLayoutVars>
      </dgm:prSet>
      <dgm:spPr/>
    </dgm:pt>
    <dgm:pt modelId="{AEB1C2BA-B2C0-5346-8F09-AEBF4DBBACD9}" type="pres">
      <dgm:prSet presAssocID="{9DEF1535-9163-6F45-A951-87E5858BF378}" presName="root" presStyleCnt="0"/>
      <dgm:spPr/>
    </dgm:pt>
    <dgm:pt modelId="{E27B6300-8764-8041-AF75-A5E6861B32D2}" type="pres">
      <dgm:prSet presAssocID="{9DEF1535-9163-6F45-A951-87E5858BF378}" presName="rootComposite" presStyleCnt="0"/>
      <dgm:spPr/>
    </dgm:pt>
    <dgm:pt modelId="{F1C93359-E7DB-5547-A3BC-93F2391A3714}" type="pres">
      <dgm:prSet presAssocID="{9DEF1535-9163-6F45-A951-87E5858BF378}" presName="rootText" presStyleLbl="node1" presStyleIdx="0" presStyleCnt="6"/>
      <dgm:spPr/>
    </dgm:pt>
    <dgm:pt modelId="{B03A7B63-CE31-1A48-B534-E816CE3215F9}" type="pres">
      <dgm:prSet presAssocID="{9DEF1535-9163-6F45-A951-87E5858BF378}" presName="rootConnector" presStyleLbl="node1" presStyleIdx="0" presStyleCnt="6"/>
      <dgm:spPr/>
    </dgm:pt>
    <dgm:pt modelId="{498BBCA8-9EAF-B748-B784-B60324A3DDC8}" type="pres">
      <dgm:prSet presAssocID="{9DEF1535-9163-6F45-A951-87E5858BF378}" presName="childShape" presStyleCnt="0"/>
      <dgm:spPr/>
    </dgm:pt>
    <dgm:pt modelId="{6664E3F9-D65A-D643-BF6E-70127DAA01DA}" type="pres">
      <dgm:prSet presAssocID="{9CD8224D-7642-0B41-A4F5-B90486EA2D4D}" presName="Name13" presStyleLbl="parChTrans1D2" presStyleIdx="0" presStyleCnt="13"/>
      <dgm:spPr/>
    </dgm:pt>
    <dgm:pt modelId="{5EB40B20-D0B9-364F-9506-BD880F5BF6DA}" type="pres">
      <dgm:prSet presAssocID="{436774BA-527D-2C4D-BE0D-238044A6740C}" presName="childText" presStyleLbl="bgAcc1" presStyleIdx="0" presStyleCnt="13">
        <dgm:presLayoutVars>
          <dgm:bulletEnabled val="1"/>
        </dgm:presLayoutVars>
      </dgm:prSet>
      <dgm:spPr/>
    </dgm:pt>
    <dgm:pt modelId="{2D8D02EF-440A-4042-B5B5-0CDACC1FB369}" type="pres">
      <dgm:prSet presAssocID="{91E44C00-4211-0048-9A46-6CBCF0CCE294}" presName="Name13" presStyleLbl="parChTrans1D2" presStyleIdx="1" presStyleCnt="13"/>
      <dgm:spPr/>
    </dgm:pt>
    <dgm:pt modelId="{E34B2590-606B-364D-BD30-11DD3683CB43}" type="pres">
      <dgm:prSet presAssocID="{828BEFB4-1F01-BE4D-BEFD-B69C7B7771A8}" presName="childText" presStyleLbl="bgAcc1" presStyleIdx="1" presStyleCnt="13">
        <dgm:presLayoutVars>
          <dgm:bulletEnabled val="1"/>
        </dgm:presLayoutVars>
      </dgm:prSet>
      <dgm:spPr/>
    </dgm:pt>
    <dgm:pt modelId="{942A9933-4EE6-9F40-9AAB-A0577CB3E695}" type="pres">
      <dgm:prSet presAssocID="{B11AD017-68C9-3F47-BF7A-6A32C3BC6D0F}" presName="root" presStyleCnt="0"/>
      <dgm:spPr/>
    </dgm:pt>
    <dgm:pt modelId="{D39F7EA3-9A95-A54A-8EC5-2BBB50DC942F}" type="pres">
      <dgm:prSet presAssocID="{B11AD017-68C9-3F47-BF7A-6A32C3BC6D0F}" presName="rootComposite" presStyleCnt="0"/>
      <dgm:spPr/>
    </dgm:pt>
    <dgm:pt modelId="{2E3BA063-A58B-AE43-9405-209F340CA433}" type="pres">
      <dgm:prSet presAssocID="{B11AD017-68C9-3F47-BF7A-6A32C3BC6D0F}" presName="rootText" presStyleLbl="node1" presStyleIdx="1" presStyleCnt="6"/>
      <dgm:spPr/>
    </dgm:pt>
    <dgm:pt modelId="{999A7800-5382-0548-A728-2113531F77F9}" type="pres">
      <dgm:prSet presAssocID="{B11AD017-68C9-3F47-BF7A-6A32C3BC6D0F}" presName="rootConnector" presStyleLbl="node1" presStyleIdx="1" presStyleCnt="6"/>
      <dgm:spPr/>
    </dgm:pt>
    <dgm:pt modelId="{82F7D7A2-92E5-8F4B-9C19-9AFFD745E1A2}" type="pres">
      <dgm:prSet presAssocID="{B11AD017-68C9-3F47-BF7A-6A32C3BC6D0F}" presName="childShape" presStyleCnt="0"/>
      <dgm:spPr/>
    </dgm:pt>
    <dgm:pt modelId="{278B1D9D-F1F1-284F-A8C1-E0DF7644738F}" type="pres">
      <dgm:prSet presAssocID="{F63A90D4-251B-D749-82DE-CBC8E00FC3EE}" presName="Name13" presStyleLbl="parChTrans1D2" presStyleIdx="2" presStyleCnt="13"/>
      <dgm:spPr/>
    </dgm:pt>
    <dgm:pt modelId="{07406FE0-989D-2946-A7B6-08D7467F1431}" type="pres">
      <dgm:prSet presAssocID="{6A750EE9-3B3A-C746-9AE1-5CE96CFE080B}" presName="childText" presStyleLbl="bgAcc1" presStyleIdx="2" presStyleCnt="13" custScaleX="112178" custScaleY="113579">
        <dgm:presLayoutVars>
          <dgm:bulletEnabled val="1"/>
        </dgm:presLayoutVars>
      </dgm:prSet>
      <dgm:spPr/>
    </dgm:pt>
    <dgm:pt modelId="{04A99138-2615-5B4A-B8E5-59B8FC83E358}" type="pres">
      <dgm:prSet presAssocID="{66A5DE7E-9EDD-5249-BAF3-F7CF36597EAE}" presName="Name13" presStyleLbl="parChTrans1D2" presStyleIdx="3" presStyleCnt="13"/>
      <dgm:spPr/>
    </dgm:pt>
    <dgm:pt modelId="{FC6F50DF-FA18-7240-9CAF-2FFDABA321BE}" type="pres">
      <dgm:prSet presAssocID="{DC7128B3-7021-134A-907B-1BA7992F2994}" presName="childText" presStyleLbl="bgAcc1" presStyleIdx="3" presStyleCnt="13">
        <dgm:presLayoutVars>
          <dgm:bulletEnabled val="1"/>
        </dgm:presLayoutVars>
      </dgm:prSet>
      <dgm:spPr/>
    </dgm:pt>
    <dgm:pt modelId="{7273B639-EEBD-5C4B-AEDA-43E4BD27002A}" type="pres">
      <dgm:prSet presAssocID="{FA8D3B4A-6805-794D-A1FF-CA2480B78F50}" presName="Name13" presStyleLbl="parChTrans1D2" presStyleIdx="4" presStyleCnt="13"/>
      <dgm:spPr/>
    </dgm:pt>
    <dgm:pt modelId="{BD038212-8C10-274B-956E-40AB7BA6F9E3}" type="pres">
      <dgm:prSet presAssocID="{9F8EAC48-6889-CF41-A8E7-D45E4124D2D1}" presName="childText" presStyleLbl="bgAcc1" presStyleIdx="4" presStyleCnt="13">
        <dgm:presLayoutVars>
          <dgm:bulletEnabled val="1"/>
        </dgm:presLayoutVars>
      </dgm:prSet>
      <dgm:spPr/>
    </dgm:pt>
    <dgm:pt modelId="{A82C4358-C30A-6D46-997E-40C360CBAA6E}" type="pres">
      <dgm:prSet presAssocID="{0249F59C-06BC-2044-8EB8-3C2D0591D233}" presName="Name13" presStyleLbl="parChTrans1D2" presStyleIdx="5" presStyleCnt="13"/>
      <dgm:spPr/>
    </dgm:pt>
    <dgm:pt modelId="{510BAD8E-450E-CF44-8E6C-CCF0E8538B7B}" type="pres">
      <dgm:prSet presAssocID="{2A1F00DA-A2E6-9741-B1E9-F6D37659FA42}" presName="childText" presStyleLbl="bgAcc1" presStyleIdx="5" presStyleCnt="13" custScaleX="99581" custScaleY="119785">
        <dgm:presLayoutVars>
          <dgm:bulletEnabled val="1"/>
        </dgm:presLayoutVars>
      </dgm:prSet>
      <dgm:spPr/>
    </dgm:pt>
    <dgm:pt modelId="{4BBF097D-B600-5A49-B382-7B3FA56B7C16}" type="pres">
      <dgm:prSet presAssocID="{BD87DBD9-C14A-8840-B0CD-3B0BA89BA271}" presName="root" presStyleCnt="0"/>
      <dgm:spPr/>
    </dgm:pt>
    <dgm:pt modelId="{3C0DAE4D-44C2-3246-AA9E-2DEDD01986ED}" type="pres">
      <dgm:prSet presAssocID="{BD87DBD9-C14A-8840-B0CD-3B0BA89BA271}" presName="rootComposite" presStyleCnt="0"/>
      <dgm:spPr/>
    </dgm:pt>
    <dgm:pt modelId="{A50F3452-BC90-E24F-ABB6-AA983C0A9B52}" type="pres">
      <dgm:prSet presAssocID="{BD87DBD9-C14A-8840-B0CD-3B0BA89BA271}" presName="rootText" presStyleLbl="node1" presStyleIdx="2" presStyleCnt="6"/>
      <dgm:spPr/>
    </dgm:pt>
    <dgm:pt modelId="{F3BA589A-BA70-8343-88BD-5F03D59D52FC}" type="pres">
      <dgm:prSet presAssocID="{BD87DBD9-C14A-8840-B0CD-3B0BA89BA271}" presName="rootConnector" presStyleLbl="node1" presStyleIdx="2" presStyleCnt="6"/>
      <dgm:spPr/>
    </dgm:pt>
    <dgm:pt modelId="{D39E6C34-2C63-424F-B67F-E49C9B69C9E3}" type="pres">
      <dgm:prSet presAssocID="{BD87DBD9-C14A-8840-B0CD-3B0BA89BA271}" presName="childShape" presStyleCnt="0"/>
      <dgm:spPr/>
    </dgm:pt>
    <dgm:pt modelId="{382E4A22-E8C6-7C4D-B2FC-616BE86628A4}" type="pres">
      <dgm:prSet presAssocID="{7BFFE1DC-D5F0-6442-B7E6-AB8703DEB1CB}" presName="Name13" presStyleLbl="parChTrans1D2" presStyleIdx="6" presStyleCnt="13"/>
      <dgm:spPr/>
    </dgm:pt>
    <dgm:pt modelId="{5DA3B2CD-FF84-994D-A4F6-4F1139DB614D}" type="pres">
      <dgm:prSet presAssocID="{83652BC6-8155-DB49-8879-7A64CB778128}" presName="childText" presStyleLbl="bgAcc1" presStyleIdx="6" presStyleCnt="13" custScaleX="110411" custScaleY="109755">
        <dgm:presLayoutVars>
          <dgm:bulletEnabled val="1"/>
        </dgm:presLayoutVars>
      </dgm:prSet>
      <dgm:spPr/>
    </dgm:pt>
    <dgm:pt modelId="{1087721D-8553-FC4C-AF78-F463B9F8B71D}" type="pres">
      <dgm:prSet presAssocID="{50F3E78B-E349-5C49-B788-CA6C23D210AB}" presName="Name13" presStyleLbl="parChTrans1D2" presStyleIdx="7" presStyleCnt="13"/>
      <dgm:spPr/>
    </dgm:pt>
    <dgm:pt modelId="{DB347430-AD5A-1140-BCEA-3E2FEDB9D5F1}" type="pres">
      <dgm:prSet presAssocID="{E14F8508-5622-7C46-977E-059FD71ED57C}" presName="childText" presStyleLbl="bgAcc1" presStyleIdx="7" presStyleCnt="13" custScaleX="102012" custScaleY="97732">
        <dgm:presLayoutVars>
          <dgm:bulletEnabled val="1"/>
        </dgm:presLayoutVars>
      </dgm:prSet>
      <dgm:spPr/>
    </dgm:pt>
    <dgm:pt modelId="{44583FBA-6787-0E42-8157-FDCCFD42B61B}" type="pres">
      <dgm:prSet presAssocID="{23452E20-074D-B646-BE91-4B87B9A3DCD3}" presName="root" presStyleCnt="0"/>
      <dgm:spPr/>
    </dgm:pt>
    <dgm:pt modelId="{E6DD07DE-6E7A-B24C-A320-8564D55F4460}" type="pres">
      <dgm:prSet presAssocID="{23452E20-074D-B646-BE91-4B87B9A3DCD3}" presName="rootComposite" presStyleCnt="0"/>
      <dgm:spPr/>
    </dgm:pt>
    <dgm:pt modelId="{1EA227B6-55E6-7642-856B-4E4DDD64B5A5}" type="pres">
      <dgm:prSet presAssocID="{23452E20-074D-B646-BE91-4B87B9A3DCD3}" presName="rootText" presStyleLbl="node1" presStyleIdx="3" presStyleCnt="6"/>
      <dgm:spPr/>
    </dgm:pt>
    <dgm:pt modelId="{A28E30FD-4960-E243-ACBD-97C2B77EAF3B}" type="pres">
      <dgm:prSet presAssocID="{23452E20-074D-B646-BE91-4B87B9A3DCD3}" presName="rootConnector" presStyleLbl="node1" presStyleIdx="3" presStyleCnt="6"/>
      <dgm:spPr/>
    </dgm:pt>
    <dgm:pt modelId="{4C95337F-4346-ED41-8635-22355368AE5B}" type="pres">
      <dgm:prSet presAssocID="{23452E20-074D-B646-BE91-4B87B9A3DCD3}" presName="childShape" presStyleCnt="0"/>
      <dgm:spPr/>
    </dgm:pt>
    <dgm:pt modelId="{D54F0A64-AED7-294B-B540-0AE44F1928FB}" type="pres">
      <dgm:prSet presAssocID="{167CB50C-819D-A349-91B1-E749B09E0D10}" presName="Name13" presStyleLbl="parChTrans1D2" presStyleIdx="8" presStyleCnt="13"/>
      <dgm:spPr/>
    </dgm:pt>
    <dgm:pt modelId="{8715D8AE-6CA7-074C-BD0E-CC636C5EFB44}" type="pres">
      <dgm:prSet presAssocID="{253D8D4E-340A-6143-9183-3A6FD152AF82}" presName="childText" presStyleLbl="bgAcc1" presStyleIdx="8" presStyleCnt="13" custScaleX="110743" custScaleY="120668">
        <dgm:presLayoutVars>
          <dgm:bulletEnabled val="1"/>
        </dgm:presLayoutVars>
      </dgm:prSet>
      <dgm:spPr/>
    </dgm:pt>
    <dgm:pt modelId="{8B17CCB6-CDB3-CE43-9D2C-A0B03E2457FA}" type="pres">
      <dgm:prSet presAssocID="{3632B5A8-D465-0246-B78A-272CAA1FF5A2}" presName="Name13" presStyleLbl="parChTrans1D2" presStyleIdx="9" presStyleCnt="13"/>
      <dgm:spPr/>
    </dgm:pt>
    <dgm:pt modelId="{207BFD09-A7AD-6A4D-A7E8-EF231C2DB0F3}" type="pres">
      <dgm:prSet presAssocID="{8A59AADA-1DD1-C34D-A468-B551640E7288}" presName="childText" presStyleLbl="bgAcc1" presStyleIdx="9" presStyleCnt="13" custScaleX="108643" custScaleY="111169">
        <dgm:presLayoutVars>
          <dgm:bulletEnabled val="1"/>
        </dgm:presLayoutVars>
      </dgm:prSet>
      <dgm:spPr/>
    </dgm:pt>
    <dgm:pt modelId="{99A2CB2B-321B-7F40-866C-A03281586508}" type="pres">
      <dgm:prSet presAssocID="{B3F81A45-9CB7-3E4D-A70C-A90D1B248133}" presName="Name13" presStyleLbl="parChTrans1D2" presStyleIdx="10" presStyleCnt="13"/>
      <dgm:spPr/>
    </dgm:pt>
    <dgm:pt modelId="{4B4EB284-FB63-A54D-94D4-0A29E3303C9A}" type="pres">
      <dgm:prSet presAssocID="{E5380566-F3C7-A340-A376-14FD509663E3}" presName="childText" presStyleLbl="bgAcc1" presStyleIdx="10" presStyleCnt="13" custScaleX="117041" custScaleY="137996">
        <dgm:presLayoutVars>
          <dgm:bulletEnabled val="1"/>
        </dgm:presLayoutVars>
      </dgm:prSet>
      <dgm:spPr/>
    </dgm:pt>
    <dgm:pt modelId="{A99472C8-786C-1047-8DD1-F5509224FF89}" type="pres">
      <dgm:prSet presAssocID="{F89E58B4-A614-EC4A-A4DB-17AD25ED920D}" presName="root" presStyleCnt="0"/>
      <dgm:spPr/>
    </dgm:pt>
    <dgm:pt modelId="{726C51B1-AD7C-084B-9A34-89E858159600}" type="pres">
      <dgm:prSet presAssocID="{F89E58B4-A614-EC4A-A4DB-17AD25ED920D}" presName="rootComposite" presStyleCnt="0"/>
      <dgm:spPr/>
    </dgm:pt>
    <dgm:pt modelId="{ED8AA56A-B343-F040-A1DF-9FAF5F490817}" type="pres">
      <dgm:prSet presAssocID="{F89E58B4-A614-EC4A-A4DB-17AD25ED920D}" presName="rootText" presStyleLbl="node1" presStyleIdx="4" presStyleCnt="6"/>
      <dgm:spPr/>
    </dgm:pt>
    <dgm:pt modelId="{07E5B89F-61A1-C44B-B8BE-19DE1D999A12}" type="pres">
      <dgm:prSet presAssocID="{F89E58B4-A614-EC4A-A4DB-17AD25ED920D}" presName="rootConnector" presStyleLbl="node1" presStyleIdx="4" presStyleCnt="6"/>
      <dgm:spPr/>
    </dgm:pt>
    <dgm:pt modelId="{8F371677-8FDE-B647-A51B-CDCF952203C1}" type="pres">
      <dgm:prSet presAssocID="{F89E58B4-A614-EC4A-A4DB-17AD25ED920D}" presName="childShape" presStyleCnt="0"/>
      <dgm:spPr/>
    </dgm:pt>
    <dgm:pt modelId="{85DC814D-8AE8-2746-AD30-D13F18C3CC2C}" type="pres">
      <dgm:prSet presAssocID="{123D5676-AFF8-B248-A4A5-4DD9575E58ED}" presName="Name13" presStyleLbl="parChTrans1D2" presStyleIdx="11" presStyleCnt="13"/>
      <dgm:spPr/>
    </dgm:pt>
    <dgm:pt modelId="{DD7A6848-791C-D64A-9BF1-917AE20E510A}" type="pres">
      <dgm:prSet presAssocID="{9CC7466B-41DD-DC45-AA26-DDE06BE2DF52}" presName="childText" presStyleLbl="bgAcc1" presStyleIdx="11" presStyleCnt="13" custScaleX="138487" custScaleY="198405">
        <dgm:presLayoutVars>
          <dgm:bulletEnabled val="1"/>
        </dgm:presLayoutVars>
      </dgm:prSet>
      <dgm:spPr/>
    </dgm:pt>
    <dgm:pt modelId="{A449E98F-2AC1-DC41-8A60-97D9583B77EF}" type="pres">
      <dgm:prSet presAssocID="{588DE2BB-5DAF-A045-99A4-A91982AEE764}" presName="root" presStyleCnt="0"/>
      <dgm:spPr/>
    </dgm:pt>
    <dgm:pt modelId="{DAC106FE-D085-4A4E-8725-828B5FD98F58}" type="pres">
      <dgm:prSet presAssocID="{588DE2BB-5DAF-A045-99A4-A91982AEE764}" presName="rootComposite" presStyleCnt="0"/>
      <dgm:spPr/>
    </dgm:pt>
    <dgm:pt modelId="{E265F4E1-3D87-304E-8D21-53CD40AB40E6}" type="pres">
      <dgm:prSet presAssocID="{588DE2BB-5DAF-A045-99A4-A91982AEE764}" presName="rootText" presStyleLbl="node1" presStyleIdx="5" presStyleCnt="6"/>
      <dgm:spPr/>
    </dgm:pt>
    <dgm:pt modelId="{C4D7C30E-FD67-8647-9C8B-E2570754220A}" type="pres">
      <dgm:prSet presAssocID="{588DE2BB-5DAF-A045-99A4-A91982AEE764}" presName="rootConnector" presStyleLbl="node1" presStyleIdx="5" presStyleCnt="6"/>
      <dgm:spPr/>
    </dgm:pt>
    <dgm:pt modelId="{5749116B-AB2E-E448-BC96-E6420C7EAC5F}" type="pres">
      <dgm:prSet presAssocID="{588DE2BB-5DAF-A045-99A4-A91982AEE764}" presName="childShape" presStyleCnt="0"/>
      <dgm:spPr/>
    </dgm:pt>
    <dgm:pt modelId="{463440BB-E8EA-A744-9A19-A2B3474078AB}" type="pres">
      <dgm:prSet presAssocID="{1BE1AC11-D26B-3242-8310-92CDC965F357}" presName="Name13" presStyleLbl="parChTrans1D2" presStyleIdx="12" presStyleCnt="13"/>
      <dgm:spPr/>
    </dgm:pt>
    <dgm:pt modelId="{EDCAA9BC-FB81-BE40-A14E-32AF507E43CE}" type="pres">
      <dgm:prSet presAssocID="{EF2E5EA0-8594-2046-A9DE-168199985765}" presName="childText" presStyleLbl="bgAcc1" presStyleIdx="12" presStyleCnt="13" custScaleX="154904" custScaleY="219867">
        <dgm:presLayoutVars>
          <dgm:bulletEnabled val="1"/>
        </dgm:presLayoutVars>
      </dgm:prSet>
      <dgm:spPr/>
    </dgm:pt>
  </dgm:ptLst>
  <dgm:cxnLst>
    <dgm:cxn modelId="{8AA9110A-0278-0949-9515-0AC4923096A8}" type="presOf" srcId="{F89E58B4-A614-EC4A-A4DB-17AD25ED920D}" destId="{ED8AA56A-B343-F040-A1DF-9FAF5F490817}" srcOrd="0" destOrd="0" presId="urn:microsoft.com/office/officeart/2005/8/layout/hierarchy3"/>
    <dgm:cxn modelId="{6D3D280B-EFFA-BD46-991E-33CD51DCC82B}" type="presOf" srcId="{91E44C00-4211-0048-9A46-6CBCF0CCE294}" destId="{2D8D02EF-440A-4042-B5B5-0CDACC1FB369}" srcOrd="0" destOrd="0" presId="urn:microsoft.com/office/officeart/2005/8/layout/hierarchy3"/>
    <dgm:cxn modelId="{2B03FE0D-4559-D244-9A09-D67187758210}" type="presOf" srcId="{123D5676-AFF8-B248-A4A5-4DD9575E58ED}" destId="{85DC814D-8AE8-2746-AD30-D13F18C3CC2C}" srcOrd="0" destOrd="0" presId="urn:microsoft.com/office/officeart/2005/8/layout/hierarchy3"/>
    <dgm:cxn modelId="{7CDAE814-BBEA-0D40-881B-EB5FA10BA580}" type="presOf" srcId="{E5380566-F3C7-A340-A376-14FD509663E3}" destId="{4B4EB284-FB63-A54D-94D4-0A29E3303C9A}" srcOrd="0" destOrd="0" presId="urn:microsoft.com/office/officeart/2005/8/layout/hierarchy3"/>
    <dgm:cxn modelId="{E6405C15-09A0-7B4D-A0BE-1A942E66ED3E}" srcId="{B11AD017-68C9-3F47-BF7A-6A32C3BC6D0F}" destId="{9F8EAC48-6889-CF41-A8E7-D45E4124D2D1}" srcOrd="2" destOrd="0" parTransId="{FA8D3B4A-6805-794D-A1FF-CA2480B78F50}" sibTransId="{D9D2DBD4-CD44-AB44-931B-A6962373F580}"/>
    <dgm:cxn modelId="{2BCD8D19-D995-4D47-AEF6-9F73CE61D3F9}" type="presOf" srcId="{1BE1AC11-D26B-3242-8310-92CDC965F357}" destId="{463440BB-E8EA-A744-9A19-A2B3474078AB}" srcOrd="0" destOrd="0" presId="urn:microsoft.com/office/officeart/2005/8/layout/hierarchy3"/>
    <dgm:cxn modelId="{0F7D921B-012A-D347-9F34-E74350C04522}" type="presOf" srcId="{BD87DBD9-C14A-8840-B0CD-3B0BA89BA271}" destId="{A50F3452-BC90-E24F-ABB6-AA983C0A9B52}" srcOrd="0" destOrd="0" presId="urn:microsoft.com/office/officeart/2005/8/layout/hierarchy3"/>
    <dgm:cxn modelId="{F53C9A24-3140-AF49-A84C-85904E1CF999}" type="presOf" srcId="{9CC7466B-41DD-DC45-AA26-DDE06BE2DF52}" destId="{DD7A6848-791C-D64A-9BF1-917AE20E510A}" srcOrd="0" destOrd="0" presId="urn:microsoft.com/office/officeart/2005/8/layout/hierarchy3"/>
    <dgm:cxn modelId="{C3221826-8879-3D42-ADC7-82D5954D7536}" type="presOf" srcId="{588DE2BB-5DAF-A045-99A4-A91982AEE764}" destId="{C4D7C30E-FD67-8647-9C8B-E2570754220A}" srcOrd="1" destOrd="0" presId="urn:microsoft.com/office/officeart/2005/8/layout/hierarchy3"/>
    <dgm:cxn modelId="{340B7429-1511-3345-964C-2C51F1DC56D0}" srcId="{B11AD017-68C9-3F47-BF7A-6A32C3BC6D0F}" destId="{2A1F00DA-A2E6-9741-B1E9-F6D37659FA42}" srcOrd="3" destOrd="0" parTransId="{0249F59C-06BC-2044-8EB8-3C2D0591D233}" sibTransId="{C06D3F94-9D30-0745-B85B-18868F006B75}"/>
    <dgm:cxn modelId="{DBC1172C-EC26-204B-BAEC-4D939F078E47}" type="presOf" srcId="{F63A90D4-251B-D749-82DE-CBC8E00FC3EE}" destId="{278B1D9D-F1F1-284F-A8C1-E0DF7644738F}" srcOrd="0" destOrd="0" presId="urn:microsoft.com/office/officeart/2005/8/layout/hierarchy3"/>
    <dgm:cxn modelId="{FEA8442D-A7F4-6040-B97F-F7D9BCB53730}" type="presOf" srcId="{9DEF1535-9163-6F45-A951-87E5858BF378}" destId="{F1C93359-E7DB-5547-A3BC-93F2391A3714}" srcOrd="0" destOrd="0" presId="urn:microsoft.com/office/officeart/2005/8/layout/hierarchy3"/>
    <dgm:cxn modelId="{2E21612F-5ED2-3F46-8656-8C79CF2869C7}" type="presOf" srcId="{9F8EAC48-6889-CF41-A8E7-D45E4124D2D1}" destId="{BD038212-8C10-274B-956E-40AB7BA6F9E3}" srcOrd="0" destOrd="0" presId="urn:microsoft.com/office/officeart/2005/8/layout/hierarchy3"/>
    <dgm:cxn modelId="{C1BED637-A7EC-464B-BF1A-8634930A39E0}" type="presOf" srcId="{50F3E78B-E349-5C49-B788-CA6C23D210AB}" destId="{1087721D-8553-FC4C-AF78-F463B9F8B71D}" srcOrd="0" destOrd="0" presId="urn:microsoft.com/office/officeart/2005/8/layout/hierarchy3"/>
    <dgm:cxn modelId="{4C151F3C-C4A9-C94B-AB31-75F2B73206CC}" type="presOf" srcId="{EF2E5EA0-8594-2046-A9DE-168199985765}" destId="{EDCAA9BC-FB81-BE40-A14E-32AF507E43CE}" srcOrd="0" destOrd="0" presId="urn:microsoft.com/office/officeart/2005/8/layout/hierarchy3"/>
    <dgm:cxn modelId="{1A7A2543-5AE2-BF41-ABE5-3A22B781410F}" srcId="{BD87DBD9-C14A-8840-B0CD-3B0BA89BA271}" destId="{E14F8508-5622-7C46-977E-059FD71ED57C}" srcOrd="1" destOrd="0" parTransId="{50F3E78B-E349-5C49-B788-CA6C23D210AB}" sibTransId="{7A30F3FC-63C5-794D-824A-92DCCD6122F4}"/>
    <dgm:cxn modelId="{106E2D43-E6EA-684F-B1FF-DDF40920F347}" srcId="{B11AD017-68C9-3F47-BF7A-6A32C3BC6D0F}" destId="{DC7128B3-7021-134A-907B-1BA7992F2994}" srcOrd="1" destOrd="0" parTransId="{66A5DE7E-9EDD-5249-BAF3-F7CF36597EAE}" sibTransId="{AE2A748F-87B4-4E4F-88D9-44029A0DD6E4}"/>
    <dgm:cxn modelId="{1BDC9E57-AF34-7C49-8B6A-CE3DFA463B11}" srcId="{A77A5D5E-59E3-F045-B59D-176D6A75FD64}" destId="{23452E20-074D-B646-BE91-4B87B9A3DCD3}" srcOrd="3" destOrd="0" parTransId="{59DFBA0B-796E-1940-B9F2-6FD019A7F753}" sibTransId="{D92F3F7F-CD51-DE49-A528-CE5023D3B73A}"/>
    <dgm:cxn modelId="{39FE8059-6C47-6A4E-9E01-82B471CD35EA}" type="presOf" srcId="{828BEFB4-1F01-BE4D-BEFD-B69C7B7771A8}" destId="{E34B2590-606B-364D-BD30-11DD3683CB43}" srcOrd="0" destOrd="0" presId="urn:microsoft.com/office/officeart/2005/8/layout/hierarchy3"/>
    <dgm:cxn modelId="{A4A0875D-B686-0C48-A755-691C90F5612A}" type="presOf" srcId="{DC7128B3-7021-134A-907B-1BA7992F2994}" destId="{FC6F50DF-FA18-7240-9CAF-2FFDABA321BE}" srcOrd="0" destOrd="0" presId="urn:microsoft.com/office/officeart/2005/8/layout/hierarchy3"/>
    <dgm:cxn modelId="{7C8FF564-7CCB-DD48-A71A-BEB63B403C71}" type="presOf" srcId="{23452E20-074D-B646-BE91-4B87B9A3DCD3}" destId="{A28E30FD-4960-E243-ACBD-97C2B77EAF3B}" srcOrd="1" destOrd="0" presId="urn:microsoft.com/office/officeart/2005/8/layout/hierarchy3"/>
    <dgm:cxn modelId="{374F8B6E-0DA9-734D-94BE-1CFC1439DB24}" type="presOf" srcId="{23452E20-074D-B646-BE91-4B87B9A3DCD3}" destId="{1EA227B6-55E6-7642-856B-4E4DDD64B5A5}" srcOrd="0" destOrd="0" presId="urn:microsoft.com/office/officeart/2005/8/layout/hierarchy3"/>
    <dgm:cxn modelId="{1E95B470-3A18-584B-A742-937B89E15E7D}" type="presOf" srcId="{436774BA-527D-2C4D-BE0D-238044A6740C}" destId="{5EB40B20-D0B9-364F-9506-BD880F5BF6DA}" srcOrd="0" destOrd="0" presId="urn:microsoft.com/office/officeart/2005/8/layout/hierarchy3"/>
    <dgm:cxn modelId="{88C49C71-0459-DC4B-BDFB-DC30B537900C}" srcId="{A77A5D5E-59E3-F045-B59D-176D6A75FD64}" destId="{B11AD017-68C9-3F47-BF7A-6A32C3BC6D0F}" srcOrd="1" destOrd="0" parTransId="{A0CBE733-AF06-3244-BB0A-7CB67F5D3465}" sibTransId="{541499FD-1BFA-964C-ABE8-F5F2DF284E9D}"/>
    <dgm:cxn modelId="{6DF82879-83EB-954C-99E3-BAD6633FEAD2}" type="presOf" srcId="{6A750EE9-3B3A-C746-9AE1-5CE96CFE080B}" destId="{07406FE0-989D-2946-A7B6-08D7467F1431}" srcOrd="0" destOrd="0" presId="urn:microsoft.com/office/officeart/2005/8/layout/hierarchy3"/>
    <dgm:cxn modelId="{BA4BFA7A-7E48-2544-95C9-576C19040293}" type="presOf" srcId="{7BFFE1DC-D5F0-6442-B7E6-AB8703DEB1CB}" destId="{382E4A22-E8C6-7C4D-B2FC-616BE86628A4}" srcOrd="0" destOrd="0" presId="urn:microsoft.com/office/officeart/2005/8/layout/hierarchy3"/>
    <dgm:cxn modelId="{F1B3F47C-156A-F14B-A9EE-5EF69220442F}" srcId="{23452E20-074D-B646-BE91-4B87B9A3DCD3}" destId="{8A59AADA-1DD1-C34D-A468-B551640E7288}" srcOrd="1" destOrd="0" parTransId="{3632B5A8-D465-0246-B78A-272CAA1FF5A2}" sibTransId="{DD6BFDB9-A50B-E64E-A452-E2CBC872A675}"/>
    <dgm:cxn modelId="{897C9C7E-EF11-804C-9804-1DDE737E9A8D}" type="presOf" srcId="{2A1F00DA-A2E6-9741-B1E9-F6D37659FA42}" destId="{510BAD8E-450E-CF44-8E6C-CCF0E8538B7B}" srcOrd="0" destOrd="0" presId="urn:microsoft.com/office/officeart/2005/8/layout/hierarchy3"/>
    <dgm:cxn modelId="{B5859E84-2EEB-DE48-8B34-BAC916A41D14}" srcId="{A77A5D5E-59E3-F045-B59D-176D6A75FD64}" destId="{F89E58B4-A614-EC4A-A4DB-17AD25ED920D}" srcOrd="4" destOrd="0" parTransId="{D96F99B7-4AC3-AB46-BD20-8E8784CA64A5}" sibTransId="{C334C90A-7FC4-AB43-84A3-A435EF5476E5}"/>
    <dgm:cxn modelId="{ECA5DC87-3DAD-884E-9A16-5F9183D51F2B}" type="presOf" srcId="{588DE2BB-5DAF-A045-99A4-A91982AEE764}" destId="{E265F4E1-3D87-304E-8D21-53CD40AB40E6}" srcOrd="0" destOrd="0" presId="urn:microsoft.com/office/officeart/2005/8/layout/hierarchy3"/>
    <dgm:cxn modelId="{99835D8D-9BDA-0F4B-A865-8120D1A0B71E}" type="presOf" srcId="{FA8D3B4A-6805-794D-A1FF-CA2480B78F50}" destId="{7273B639-EEBD-5C4B-AEDA-43E4BD27002A}" srcOrd="0" destOrd="0" presId="urn:microsoft.com/office/officeart/2005/8/layout/hierarchy3"/>
    <dgm:cxn modelId="{BB21368F-D393-444B-A5A2-B6FBF4E05218}" srcId="{A77A5D5E-59E3-F045-B59D-176D6A75FD64}" destId="{588DE2BB-5DAF-A045-99A4-A91982AEE764}" srcOrd="5" destOrd="0" parTransId="{2FB50EAF-A2C7-B144-B509-AC4C7F2DDE8F}" sibTransId="{991D22B3-BE37-4A44-98B0-951CE3D7853D}"/>
    <dgm:cxn modelId="{46402792-D42B-564B-861B-181578EF61A7}" type="presOf" srcId="{E14F8508-5622-7C46-977E-059FD71ED57C}" destId="{DB347430-AD5A-1140-BCEA-3E2FEDB9D5F1}" srcOrd="0" destOrd="0" presId="urn:microsoft.com/office/officeart/2005/8/layout/hierarchy3"/>
    <dgm:cxn modelId="{C5C16893-48BC-E843-90E0-7F96F85B6FC6}" srcId="{23452E20-074D-B646-BE91-4B87B9A3DCD3}" destId="{E5380566-F3C7-A340-A376-14FD509663E3}" srcOrd="2" destOrd="0" parTransId="{B3F81A45-9CB7-3E4D-A70C-A90D1B248133}" sibTransId="{F1833B2F-0F5A-E647-9695-AEA6C5EBB412}"/>
    <dgm:cxn modelId="{33F62495-3B62-AA4C-8583-A6D32680D27E}" type="presOf" srcId="{B3F81A45-9CB7-3E4D-A70C-A90D1B248133}" destId="{99A2CB2B-321B-7F40-866C-A03281586508}" srcOrd="0" destOrd="0" presId="urn:microsoft.com/office/officeart/2005/8/layout/hierarchy3"/>
    <dgm:cxn modelId="{E98B539A-63AA-4E49-99DB-5DCE7716A1C0}" type="presOf" srcId="{A77A5D5E-59E3-F045-B59D-176D6A75FD64}" destId="{92FC553A-C8EE-D54D-AEB4-48540E1DC814}" srcOrd="0" destOrd="0" presId="urn:microsoft.com/office/officeart/2005/8/layout/hierarchy3"/>
    <dgm:cxn modelId="{5354F49B-858B-3C40-B579-D888885C2859}" type="presOf" srcId="{0249F59C-06BC-2044-8EB8-3C2D0591D233}" destId="{A82C4358-C30A-6D46-997E-40C360CBAA6E}" srcOrd="0" destOrd="0" presId="urn:microsoft.com/office/officeart/2005/8/layout/hierarchy3"/>
    <dgm:cxn modelId="{19B8049E-8D41-B445-89BA-3CD183B9EBF9}" type="presOf" srcId="{83652BC6-8155-DB49-8879-7A64CB778128}" destId="{5DA3B2CD-FF84-994D-A4F6-4F1139DB614D}" srcOrd="0" destOrd="0" presId="urn:microsoft.com/office/officeart/2005/8/layout/hierarchy3"/>
    <dgm:cxn modelId="{90DB9F9F-1980-7E4D-9A39-2101AFA7213D}" srcId="{9DEF1535-9163-6F45-A951-87E5858BF378}" destId="{436774BA-527D-2C4D-BE0D-238044A6740C}" srcOrd="0" destOrd="0" parTransId="{9CD8224D-7642-0B41-A4F5-B90486EA2D4D}" sibTransId="{5F77CD55-C4DF-744A-9639-42627959E81E}"/>
    <dgm:cxn modelId="{D49371AC-C778-1B40-A371-C3A8F7ACACCB}" srcId="{F89E58B4-A614-EC4A-A4DB-17AD25ED920D}" destId="{9CC7466B-41DD-DC45-AA26-DDE06BE2DF52}" srcOrd="0" destOrd="0" parTransId="{123D5676-AFF8-B248-A4A5-4DD9575E58ED}" sibTransId="{71902AB4-FA1B-7A4B-98D1-7349CA23D34B}"/>
    <dgm:cxn modelId="{76C6D3AC-C85D-B546-80FF-B0482E2286A7}" type="presOf" srcId="{9DEF1535-9163-6F45-A951-87E5858BF378}" destId="{B03A7B63-CE31-1A48-B534-E816CE3215F9}" srcOrd="1" destOrd="0" presId="urn:microsoft.com/office/officeart/2005/8/layout/hierarchy3"/>
    <dgm:cxn modelId="{42E88EBA-2CFC-1641-8964-9C56A5E6F7F0}" srcId="{A77A5D5E-59E3-F045-B59D-176D6A75FD64}" destId="{BD87DBD9-C14A-8840-B0CD-3B0BA89BA271}" srcOrd="2" destOrd="0" parTransId="{B45C4042-D137-2446-94DE-42089C725972}" sibTransId="{F599C7A8-55F7-594F-A140-5AD4F47395CE}"/>
    <dgm:cxn modelId="{9BF1FFBB-A857-6A4C-8F45-5960C8E607BC}" type="presOf" srcId="{F89E58B4-A614-EC4A-A4DB-17AD25ED920D}" destId="{07E5B89F-61A1-C44B-B8BE-19DE1D999A12}" srcOrd="1" destOrd="0" presId="urn:microsoft.com/office/officeart/2005/8/layout/hierarchy3"/>
    <dgm:cxn modelId="{AE9B3EBD-5AFC-8D43-A62E-DAB31300C5CD}" type="presOf" srcId="{8A59AADA-1DD1-C34D-A468-B551640E7288}" destId="{207BFD09-A7AD-6A4D-A7E8-EF231C2DB0F3}" srcOrd="0" destOrd="0" presId="urn:microsoft.com/office/officeart/2005/8/layout/hierarchy3"/>
    <dgm:cxn modelId="{4352A5C2-E9FA-F046-8EB8-8EF1EAA83AE3}" type="presOf" srcId="{B11AD017-68C9-3F47-BF7A-6A32C3BC6D0F}" destId="{2E3BA063-A58B-AE43-9405-209F340CA433}" srcOrd="0" destOrd="0" presId="urn:microsoft.com/office/officeart/2005/8/layout/hierarchy3"/>
    <dgm:cxn modelId="{B7149AC9-004B-7B4D-8766-C1A29FAC4223}" srcId="{9DEF1535-9163-6F45-A951-87E5858BF378}" destId="{828BEFB4-1F01-BE4D-BEFD-B69C7B7771A8}" srcOrd="1" destOrd="0" parTransId="{91E44C00-4211-0048-9A46-6CBCF0CCE294}" sibTransId="{555BE274-98A9-CE43-8F5A-7814C7A8F1E3}"/>
    <dgm:cxn modelId="{182DBCCA-4F91-3F48-A4C5-4BED3AC28BD1}" srcId="{BD87DBD9-C14A-8840-B0CD-3B0BA89BA271}" destId="{83652BC6-8155-DB49-8879-7A64CB778128}" srcOrd="0" destOrd="0" parTransId="{7BFFE1DC-D5F0-6442-B7E6-AB8703DEB1CB}" sibTransId="{55C7E1A6-E43C-444A-B128-EC2DE9427147}"/>
    <dgm:cxn modelId="{DDDEDCCD-F121-1742-83FD-EB7EBC003460}" type="presOf" srcId="{B11AD017-68C9-3F47-BF7A-6A32C3BC6D0F}" destId="{999A7800-5382-0548-A728-2113531F77F9}" srcOrd="1" destOrd="0" presId="urn:microsoft.com/office/officeart/2005/8/layout/hierarchy3"/>
    <dgm:cxn modelId="{A84941CE-88E8-E646-9A0D-5D3EBA9DEF3F}" srcId="{A77A5D5E-59E3-F045-B59D-176D6A75FD64}" destId="{9DEF1535-9163-6F45-A951-87E5858BF378}" srcOrd="0" destOrd="0" parTransId="{6BF371DC-67E7-5745-9CB7-E91C6AFD9153}" sibTransId="{59954A76-F293-0A45-A0E1-2530A3541E51}"/>
    <dgm:cxn modelId="{CB5BCDCE-A14E-0946-A232-7BDB41B11CE6}" srcId="{B11AD017-68C9-3F47-BF7A-6A32C3BC6D0F}" destId="{6A750EE9-3B3A-C746-9AE1-5CE96CFE080B}" srcOrd="0" destOrd="0" parTransId="{F63A90D4-251B-D749-82DE-CBC8E00FC3EE}" sibTransId="{8DFC4D1B-528B-584C-9BD7-7F4E8C246F60}"/>
    <dgm:cxn modelId="{C91AB4D5-2B2F-9240-B860-07BA8EE95900}" type="presOf" srcId="{167CB50C-819D-A349-91B1-E749B09E0D10}" destId="{D54F0A64-AED7-294B-B540-0AE44F1928FB}" srcOrd="0" destOrd="0" presId="urn:microsoft.com/office/officeart/2005/8/layout/hierarchy3"/>
    <dgm:cxn modelId="{1A2FB7EE-21A0-EC40-91CD-D0163FF4CC72}" type="presOf" srcId="{9CD8224D-7642-0B41-A4F5-B90486EA2D4D}" destId="{6664E3F9-D65A-D643-BF6E-70127DAA01DA}" srcOrd="0" destOrd="0" presId="urn:microsoft.com/office/officeart/2005/8/layout/hierarchy3"/>
    <dgm:cxn modelId="{E1842CF0-76C2-BE4B-A86B-4184A507B8CF}" srcId="{23452E20-074D-B646-BE91-4B87B9A3DCD3}" destId="{253D8D4E-340A-6143-9183-3A6FD152AF82}" srcOrd="0" destOrd="0" parTransId="{167CB50C-819D-A349-91B1-E749B09E0D10}" sibTransId="{70AEF2D7-A630-5844-A91F-D4498034F116}"/>
    <dgm:cxn modelId="{51A211F2-5284-2E4A-9AF9-F91AC702CC02}" type="presOf" srcId="{3632B5A8-D465-0246-B78A-272CAA1FF5A2}" destId="{8B17CCB6-CDB3-CE43-9D2C-A0B03E2457FA}" srcOrd="0" destOrd="0" presId="urn:microsoft.com/office/officeart/2005/8/layout/hierarchy3"/>
    <dgm:cxn modelId="{0E388BF2-E21D-B944-BC9E-ED7730019733}" srcId="{588DE2BB-5DAF-A045-99A4-A91982AEE764}" destId="{EF2E5EA0-8594-2046-A9DE-168199985765}" srcOrd="0" destOrd="0" parTransId="{1BE1AC11-D26B-3242-8310-92CDC965F357}" sibTransId="{E8F3A7B8-6AD5-264D-B7B2-C841E12F3770}"/>
    <dgm:cxn modelId="{6B485AF5-6B9F-D04C-8E2A-9B2144523E84}" type="presOf" srcId="{BD87DBD9-C14A-8840-B0CD-3B0BA89BA271}" destId="{F3BA589A-BA70-8343-88BD-5F03D59D52FC}" srcOrd="1" destOrd="0" presId="urn:microsoft.com/office/officeart/2005/8/layout/hierarchy3"/>
    <dgm:cxn modelId="{6742B4FA-C778-F74D-A6BF-D8892FDEB8DF}" type="presOf" srcId="{66A5DE7E-9EDD-5249-BAF3-F7CF36597EAE}" destId="{04A99138-2615-5B4A-B8E5-59B8FC83E358}" srcOrd="0" destOrd="0" presId="urn:microsoft.com/office/officeart/2005/8/layout/hierarchy3"/>
    <dgm:cxn modelId="{797BA8FE-8F0B-2A42-A87B-ADBCBE02DF51}" type="presOf" srcId="{253D8D4E-340A-6143-9183-3A6FD152AF82}" destId="{8715D8AE-6CA7-074C-BD0E-CC636C5EFB44}" srcOrd="0" destOrd="0" presId="urn:microsoft.com/office/officeart/2005/8/layout/hierarchy3"/>
    <dgm:cxn modelId="{40D0302C-A56D-054D-B602-5BD9450F2E7F}" type="presParOf" srcId="{92FC553A-C8EE-D54D-AEB4-48540E1DC814}" destId="{AEB1C2BA-B2C0-5346-8F09-AEBF4DBBACD9}" srcOrd="0" destOrd="0" presId="urn:microsoft.com/office/officeart/2005/8/layout/hierarchy3"/>
    <dgm:cxn modelId="{EF2CCD36-0F38-8C41-92B6-9B6B24CCEDEA}" type="presParOf" srcId="{AEB1C2BA-B2C0-5346-8F09-AEBF4DBBACD9}" destId="{E27B6300-8764-8041-AF75-A5E6861B32D2}" srcOrd="0" destOrd="0" presId="urn:microsoft.com/office/officeart/2005/8/layout/hierarchy3"/>
    <dgm:cxn modelId="{C2927192-5FDA-5345-AF3C-5CDA520F40F0}" type="presParOf" srcId="{E27B6300-8764-8041-AF75-A5E6861B32D2}" destId="{F1C93359-E7DB-5547-A3BC-93F2391A3714}" srcOrd="0" destOrd="0" presId="urn:microsoft.com/office/officeart/2005/8/layout/hierarchy3"/>
    <dgm:cxn modelId="{B7300B86-A670-0443-B669-00504FDDEB39}" type="presParOf" srcId="{E27B6300-8764-8041-AF75-A5E6861B32D2}" destId="{B03A7B63-CE31-1A48-B534-E816CE3215F9}" srcOrd="1" destOrd="0" presId="urn:microsoft.com/office/officeart/2005/8/layout/hierarchy3"/>
    <dgm:cxn modelId="{8DE10D32-6661-6541-8834-4CD28E4DD7B9}" type="presParOf" srcId="{AEB1C2BA-B2C0-5346-8F09-AEBF4DBBACD9}" destId="{498BBCA8-9EAF-B748-B784-B60324A3DDC8}" srcOrd="1" destOrd="0" presId="urn:microsoft.com/office/officeart/2005/8/layout/hierarchy3"/>
    <dgm:cxn modelId="{68B91C45-D891-5847-8BE5-BCCCC1DFA8EF}" type="presParOf" srcId="{498BBCA8-9EAF-B748-B784-B60324A3DDC8}" destId="{6664E3F9-D65A-D643-BF6E-70127DAA01DA}" srcOrd="0" destOrd="0" presId="urn:microsoft.com/office/officeart/2005/8/layout/hierarchy3"/>
    <dgm:cxn modelId="{1014B2FB-9233-D841-B7C7-1738F93BE01A}" type="presParOf" srcId="{498BBCA8-9EAF-B748-B784-B60324A3DDC8}" destId="{5EB40B20-D0B9-364F-9506-BD880F5BF6DA}" srcOrd="1" destOrd="0" presId="urn:microsoft.com/office/officeart/2005/8/layout/hierarchy3"/>
    <dgm:cxn modelId="{BCDCEBF9-EA24-5D4A-A068-F61F2E53CF42}" type="presParOf" srcId="{498BBCA8-9EAF-B748-B784-B60324A3DDC8}" destId="{2D8D02EF-440A-4042-B5B5-0CDACC1FB369}" srcOrd="2" destOrd="0" presId="urn:microsoft.com/office/officeart/2005/8/layout/hierarchy3"/>
    <dgm:cxn modelId="{9E9B6299-CECC-3F48-9CBD-02A522A3D665}" type="presParOf" srcId="{498BBCA8-9EAF-B748-B784-B60324A3DDC8}" destId="{E34B2590-606B-364D-BD30-11DD3683CB43}" srcOrd="3" destOrd="0" presId="urn:microsoft.com/office/officeart/2005/8/layout/hierarchy3"/>
    <dgm:cxn modelId="{A9D1ADBC-78B1-444E-88CC-32967C02E41E}" type="presParOf" srcId="{92FC553A-C8EE-D54D-AEB4-48540E1DC814}" destId="{942A9933-4EE6-9F40-9AAB-A0577CB3E695}" srcOrd="1" destOrd="0" presId="urn:microsoft.com/office/officeart/2005/8/layout/hierarchy3"/>
    <dgm:cxn modelId="{5DAC24A3-8066-D247-B30E-756A0F3A4F2C}" type="presParOf" srcId="{942A9933-4EE6-9F40-9AAB-A0577CB3E695}" destId="{D39F7EA3-9A95-A54A-8EC5-2BBB50DC942F}" srcOrd="0" destOrd="0" presId="urn:microsoft.com/office/officeart/2005/8/layout/hierarchy3"/>
    <dgm:cxn modelId="{49B29580-8A97-BD46-A0DB-F2B054EEBE99}" type="presParOf" srcId="{D39F7EA3-9A95-A54A-8EC5-2BBB50DC942F}" destId="{2E3BA063-A58B-AE43-9405-209F340CA433}" srcOrd="0" destOrd="0" presId="urn:microsoft.com/office/officeart/2005/8/layout/hierarchy3"/>
    <dgm:cxn modelId="{F317A101-5475-9F4F-93D1-ECA66E8D26A6}" type="presParOf" srcId="{D39F7EA3-9A95-A54A-8EC5-2BBB50DC942F}" destId="{999A7800-5382-0548-A728-2113531F77F9}" srcOrd="1" destOrd="0" presId="urn:microsoft.com/office/officeart/2005/8/layout/hierarchy3"/>
    <dgm:cxn modelId="{6F18442B-A9F5-4844-87CF-118E0433FF46}" type="presParOf" srcId="{942A9933-4EE6-9F40-9AAB-A0577CB3E695}" destId="{82F7D7A2-92E5-8F4B-9C19-9AFFD745E1A2}" srcOrd="1" destOrd="0" presId="urn:microsoft.com/office/officeart/2005/8/layout/hierarchy3"/>
    <dgm:cxn modelId="{1611CC71-CD4D-5D4C-B2AF-CDB18BF2C8A9}" type="presParOf" srcId="{82F7D7A2-92E5-8F4B-9C19-9AFFD745E1A2}" destId="{278B1D9D-F1F1-284F-A8C1-E0DF7644738F}" srcOrd="0" destOrd="0" presId="urn:microsoft.com/office/officeart/2005/8/layout/hierarchy3"/>
    <dgm:cxn modelId="{E8690B79-52BB-3742-9F7F-C8E6C40387B7}" type="presParOf" srcId="{82F7D7A2-92E5-8F4B-9C19-9AFFD745E1A2}" destId="{07406FE0-989D-2946-A7B6-08D7467F1431}" srcOrd="1" destOrd="0" presId="urn:microsoft.com/office/officeart/2005/8/layout/hierarchy3"/>
    <dgm:cxn modelId="{F9444733-86AC-4441-88C9-2197ADB39552}" type="presParOf" srcId="{82F7D7A2-92E5-8F4B-9C19-9AFFD745E1A2}" destId="{04A99138-2615-5B4A-B8E5-59B8FC83E358}" srcOrd="2" destOrd="0" presId="urn:microsoft.com/office/officeart/2005/8/layout/hierarchy3"/>
    <dgm:cxn modelId="{B1BBB479-ACA3-074F-B466-381404080923}" type="presParOf" srcId="{82F7D7A2-92E5-8F4B-9C19-9AFFD745E1A2}" destId="{FC6F50DF-FA18-7240-9CAF-2FFDABA321BE}" srcOrd="3" destOrd="0" presId="urn:microsoft.com/office/officeart/2005/8/layout/hierarchy3"/>
    <dgm:cxn modelId="{3B02B48B-D48D-5044-9AB5-72046F789A7C}" type="presParOf" srcId="{82F7D7A2-92E5-8F4B-9C19-9AFFD745E1A2}" destId="{7273B639-EEBD-5C4B-AEDA-43E4BD27002A}" srcOrd="4" destOrd="0" presId="urn:microsoft.com/office/officeart/2005/8/layout/hierarchy3"/>
    <dgm:cxn modelId="{2EC3965A-B3DE-CA4C-B53B-822C899BA307}" type="presParOf" srcId="{82F7D7A2-92E5-8F4B-9C19-9AFFD745E1A2}" destId="{BD038212-8C10-274B-956E-40AB7BA6F9E3}" srcOrd="5" destOrd="0" presId="urn:microsoft.com/office/officeart/2005/8/layout/hierarchy3"/>
    <dgm:cxn modelId="{4573E137-B78C-E24E-8042-E967FCFF0618}" type="presParOf" srcId="{82F7D7A2-92E5-8F4B-9C19-9AFFD745E1A2}" destId="{A82C4358-C30A-6D46-997E-40C360CBAA6E}" srcOrd="6" destOrd="0" presId="urn:microsoft.com/office/officeart/2005/8/layout/hierarchy3"/>
    <dgm:cxn modelId="{1995C6BF-A1FF-A34C-A36C-41F3E05EE86F}" type="presParOf" srcId="{82F7D7A2-92E5-8F4B-9C19-9AFFD745E1A2}" destId="{510BAD8E-450E-CF44-8E6C-CCF0E8538B7B}" srcOrd="7" destOrd="0" presId="urn:microsoft.com/office/officeart/2005/8/layout/hierarchy3"/>
    <dgm:cxn modelId="{BD8CE559-3F84-0642-81E1-B3EAD2883C3A}" type="presParOf" srcId="{92FC553A-C8EE-D54D-AEB4-48540E1DC814}" destId="{4BBF097D-B600-5A49-B382-7B3FA56B7C16}" srcOrd="2" destOrd="0" presId="urn:microsoft.com/office/officeart/2005/8/layout/hierarchy3"/>
    <dgm:cxn modelId="{7C84250F-1CFC-714C-8086-85F8DFE85C15}" type="presParOf" srcId="{4BBF097D-B600-5A49-B382-7B3FA56B7C16}" destId="{3C0DAE4D-44C2-3246-AA9E-2DEDD01986ED}" srcOrd="0" destOrd="0" presId="urn:microsoft.com/office/officeart/2005/8/layout/hierarchy3"/>
    <dgm:cxn modelId="{8418A23B-E6B6-0143-A23B-E0509856709D}" type="presParOf" srcId="{3C0DAE4D-44C2-3246-AA9E-2DEDD01986ED}" destId="{A50F3452-BC90-E24F-ABB6-AA983C0A9B52}" srcOrd="0" destOrd="0" presId="urn:microsoft.com/office/officeart/2005/8/layout/hierarchy3"/>
    <dgm:cxn modelId="{05F13C29-27E7-4443-8C34-C393065F589C}" type="presParOf" srcId="{3C0DAE4D-44C2-3246-AA9E-2DEDD01986ED}" destId="{F3BA589A-BA70-8343-88BD-5F03D59D52FC}" srcOrd="1" destOrd="0" presId="urn:microsoft.com/office/officeart/2005/8/layout/hierarchy3"/>
    <dgm:cxn modelId="{7DD717A5-5461-494A-B3C4-D4D8966DF473}" type="presParOf" srcId="{4BBF097D-B600-5A49-B382-7B3FA56B7C16}" destId="{D39E6C34-2C63-424F-B67F-E49C9B69C9E3}" srcOrd="1" destOrd="0" presId="urn:microsoft.com/office/officeart/2005/8/layout/hierarchy3"/>
    <dgm:cxn modelId="{493EDE0D-6BE5-C047-8C15-79FA5B9A9637}" type="presParOf" srcId="{D39E6C34-2C63-424F-B67F-E49C9B69C9E3}" destId="{382E4A22-E8C6-7C4D-B2FC-616BE86628A4}" srcOrd="0" destOrd="0" presId="urn:microsoft.com/office/officeart/2005/8/layout/hierarchy3"/>
    <dgm:cxn modelId="{BFD934E1-A996-5C40-881E-47E27F926B8E}" type="presParOf" srcId="{D39E6C34-2C63-424F-B67F-E49C9B69C9E3}" destId="{5DA3B2CD-FF84-994D-A4F6-4F1139DB614D}" srcOrd="1" destOrd="0" presId="urn:microsoft.com/office/officeart/2005/8/layout/hierarchy3"/>
    <dgm:cxn modelId="{69394230-E96F-5541-8183-89C32255B5C6}" type="presParOf" srcId="{D39E6C34-2C63-424F-B67F-E49C9B69C9E3}" destId="{1087721D-8553-FC4C-AF78-F463B9F8B71D}" srcOrd="2" destOrd="0" presId="urn:microsoft.com/office/officeart/2005/8/layout/hierarchy3"/>
    <dgm:cxn modelId="{F5C72E9D-75E1-AB4D-AE15-37F36D98DCAB}" type="presParOf" srcId="{D39E6C34-2C63-424F-B67F-E49C9B69C9E3}" destId="{DB347430-AD5A-1140-BCEA-3E2FEDB9D5F1}" srcOrd="3" destOrd="0" presId="urn:microsoft.com/office/officeart/2005/8/layout/hierarchy3"/>
    <dgm:cxn modelId="{29D53BA8-04FC-ED45-A8CE-B28286737143}" type="presParOf" srcId="{92FC553A-C8EE-D54D-AEB4-48540E1DC814}" destId="{44583FBA-6787-0E42-8157-FDCCFD42B61B}" srcOrd="3" destOrd="0" presId="urn:microsoft.com/office/officeart/2005/8/layout/hierarchy3"/>
    <dgm:cxn modelId="{CC45612F-81A6-8D43-B62A-2EC93437915D}" type="presParOf" srcId="{44583FBA-6787-0E42-8157-FDCCFD42B61B}" destId="{E6DD07DE-6E7A-B24C-A320-8564D55F4460}" srcOrd="0" destOrd="0" presId="urn:microsoft.com/office/officeart/2005/8/layout/hierarchy3"/>
    <dgm:cxn modelId="{421B900B-2A4D-AE45-8CC7-D4EECA42E14C}" type="presParOf" srcId="{E6DD07DE-6E7A-B24C-A320-8564D55F4460}" destId="{1EA227B6-55E6-7642-856B-4E4DDD64B5A5}" srcOrd="0" destOrd="0" presId="urn:microsoft.com/office/officeart/2005/8/layout/hierarchy3"/>
    <dgm:cxn modelId="{F846A398-E27D-F34C-BD01-863287D4629E}" type="presParOf" srcId="{E6DD07DE-6E7A-B24C-A320-8564D55F4460}" destId="{A28E30FD-4960-E243-ACBD-97C2B77EAF3B}" srcOrd="1" destOrd="0" presId="urn:microsoft.com/office/officeart/2005/8/layout/hierarchy3"/>
    <dgm:cxn modelId="{0B01A2AE-7EDC-C245-B1F2-5A98531A6AE8}" type="presParOf" srcId="{44583FBA-6787-0E42-8157-FDCCFD42B61B}" destId="{4C95337F-4346-ED41-8635-22355368AE5B}" srcOrd="1" destOrd="0" presId="urn:microsoft.com/office/officeart/2005/8/layout/hierarchy3"/>
    <dgm:cxn modelId="{612E8CDA-F5F4-E24E-9D41-228B3DC48CE5}" type="presParOf" srcId="{4C95337F-4346-ED41-8635-22355368AE5B}" destId="{D54F0A64-AED7-294B-B540-0AE44F1928FB}" srcOrd="0" destOrd="0" presId="urn:microsoft.com/office/officeart/2005/8/layout/hierarchy3"/>
    <dgm:cxn modelId="{E7C906B2-A5A9-B745-9321-DF9D875C86BA}" type="presParOf" srcId="{4C95337F-4346-ED41-8635-22355368AE5B}" destId="{8715D8AE-6CA7-074C-BD0E-CC636C5EFB44}" srcOrd="1" destOrd="0" presId="urn:microsoft.com/office/officeart/2005/8/layout/hierarchy3"/>
    <dgm:cxn modelId="{CF01ABAE-1040-9742-B779-8BA42035B62D}" type="presParOf" srcId="{4C95337F-4346-ED41-8635-22355368AE5B}" destId="{8B17CCB6-CDB3-CE43-9D2C-A0B03E2457FA}" srcOrd="2" destOrd="0" presId="urn:microsoft.com/office/officeart/2005/8/layout/hierarchy3"/>
    <dgm:cxn modelId="{879F6F57-B19C-004C-B910-24FB3EC6D347}" type="presParOf" srcId="{4C95337F-4346-ED41-8635-22355368AE5B}" destId="{207BFD09-A7AD-6A4D-A7E8-EF231C2DB0F3}" srcOrd="3" destOrd="0" presId="urn:microsoft.com/office/officeart/2005/8/layout/hierarchy3"/>
    <dgm:cxn modelId="{BE1C4C01-46C8-AC47-96D2-B40F4811FC86}" type="presParOf" srcId="{4C95337F-4346-ED41-8635-22355368AE5B}" destId="{99A2CB2B-321B-7F40-866C-A03281586508}" srcOrd="4" destOrd="0" presId="urn:microsoft.com/office/officeart/2005/8/layout/hierarchy3"/>
    <dgm:cxn modelId="{120E6DBE-FA0F-384B-A67E-25DBC538950E}" type="presParOf" srcId="{4C95337F-4346-ED41-8635-22355368AE5B}" destId="{4B4EB284-FB63-A54D-94D4-0A29E3303C9A}" srcOrd="5" destOrd="0" presId="urn:microsoft.com/office/officeart/2005/8/layout/hierarchy3"/>
    <dgm:cxn modelId="{C8B650E9-433F-114F-AF2E-83F29C125D5B}" type="presParOf" srcId="{92FC553A-C8EE-D54D-AEB4-48540E1DC814}" destId="{A99472C8-786C-1047-8DD1-F5509224FF89}" srcOrd="4" destOrd="0" presId="urn:microsoft.com/office/officeart/2005/8/layout/hierarchy3"/>
    <dgm:cxn modelId="{7E62A86F-FB5B-AF40-A31C-14822201A7BA}" type="presParOf" srcId="{A99472C8-786C-1047-8DD1-F5509224FF89}" destId="{726C51B1-AD7C-084B-9A34-89E858159600}" srcOrd="0" destOrd="0" presId="urn:microsoft.com/office/officeart/2005/8/layout/hierarchy3"/>
    <dgm:cxn modelId="{262AAFE0-130C-9F40-8536-277881FF066C}" type="presParOf" srcId="{726C51B1-AD7C-084B-9A34-89E858159600}" destId="{ED8AA56A-B343-F040-A1DF-9FAF5F490817}" srcOrd="0" destOrd="0" presId="urn:microsoft.com/office/officeart/2005/8/layout/hierarchy3"/>
    <dgm:cxn modelId="{947ACACA-3D5F-2E40-8EC5-8E24D5C68B85}" type="presParOf" srcId="{726C51B1-AD7C-084B-9A34-89E858159600}" destId="{07E5B89F-61A1-C44B-B8BE-19DE1D999A12}" srcOrd="1" destOrd="0" presId="urn:microsoft.com/office/officeart/2005/8/layout/hierarchy3"/>
    <dgm:cxn modelId="{CB1AC6DA-3F1E-B547-B0BB-930473C9B590}" type="presParOf" srcId="{A99472C8-786C-1047-8DD1-F5509224FF89}" destId="{8F371677-8FDE-B647-A51B-CDCF952203C1}" srcOrd="1" destOrd="0" presId="urn:microsoft.com/office/officeart/2005/8/layout/hierarchy3"/>
    <dgm:cxn modelId="{E03565CF-3CD2-A248-8DA7-D85AF271F7FF}" type="presParOf" srcId="{8F371677-8FDE-B647-A51B-CDCF952203C1}" destId="{85DC814D-8AE8-2746-AD30-D13F18C3CC2C}" srcOrd="0" destOrd="0" presId="urn:microsoft.com/office/officeart/2005/8/layout/hierarchy3"/>
    <dgm:cxn modelId="{778DAB8D-1BB6-C14D-8244-894680C2ADA9}" type="presParOf" srcId="{8F371677-8FDE-B647-A51B-CDCF952203C1}" destId="{DD7A6848-791C-D64A-9BF1-917AE20E510A}" srcOrd="1" destOrd="0" presId="urn:microsoft.com/office/officeart/2005/8/layout/hierarchy3"/>
    <dgm:cxn modelId="{61507E47-44FD-F74C-BB71-C686BEDE9B4B}" type="presParOf" srcId="{92FC553A-C8EE-D54D-AEB4-48540E1DC814}" destId="{A449E98F-2AC1-DC41-8A60-97D9583B77EF}" srcOrd="5" destOrd="0" presId="urn:microsoft.com/office/officeart/2005/8/layout/hierarchy3"/>
    <dgm:cxn modelId="{FA86931B-F719-6846-8850-52E619410779}" type="presParOf" srcId="{A449E98F-2AC1-DC41-8A60-97D9583B77EF}" destId="{DAC106FE-D085-4A4E-8725-828B5FD98F58}" srcOrd="0" destOrd="0" presId="urn:microsoft.com/office/officeart/2005/8/layout/hierarchy3"/>
    <dgm:cxn modelId="{84E77220-E29C-674F-8ED0-B43072E06405}" type="presParOf" srcId="{DAC106FE-D085-4A4E-8725-828B5FD98F58}" destId="{E265F4E1-3D87-304E-8D21-53CD40AB40E6}" srcOrd="0" destOrd="0" presId="urn:microsoft.com/office/officeart/2005/8/layout/hierarchy3"/>
    <dgm:cxn modelId="{4E4C5E75-9A60-6040-A7A6-FEA0A29D7A42}" type="presParOf" srcId="{DAC106FE-D085-4A4E-8725-828B5FD98F58}" destId="{C4D7C30E-FD67-8647-9C8B-E2570754220A}" srcOrd="1" destOrd="0" presId="urn:microsoft.com/office/officeart/2005/8/layout/hierarchy3"/>
    <dgm:cxn modelId="{6E873C91-328F-3045-A7DE-3238F3F1578A}" type="presParOf" srcId="{A449E98F-2AC1-DC41-8A60-97D9583B77EF}" destId="{5749116B-AB2E-E448-BC96-E6420C7EAC5F}" srcOrd="1" destOrd="0" presId="urn:microsoft.com/office/officeart/2005/8/layout/hierarchy3"/>
    <dgm:cxn modelId="{595BEFDC-1329-5F4A-AF64-7F1B766DD84E}" type="presParOf" srcId="{5749116B-AB2E-E448-BC96-E6420C7EAC5F}" destId="{463440BB-E8EA-A744-9A19-A2B3474078AB}" srcOrd="0" destOrd="0" presId="urn:microsoft.com/office/officeart/2005/8/layout/hierarchy3"/>
    <dgm:cxn modelId="{9DD64406-2A43-3B4E-AED6-598AE2E9122D}" type="presParOf" srcId="{5749116B-AB2E-E448-BC96-E6420C7EAC5F}" destId="{EDCAA9BC-FB81-BE40-A14E-32AF507E43CE}" srcOrd="1" destOrd="0" presId="urn:microsoft.com/office/officeart/2005/8/layout/hierarchy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1C93359-E7DB-5547-A3BC-93F2391A3714}">
      <dsp:nvSpPr>
        <dsp:cNvPr id="0" name=""/>
        <dsp:cNvSpPr/>
      </dsp:nvSpPr>
      <dsp:spPr>
        <a:xfrm>
          <a:off x="2261" y="953820"/>
          <a:ext cx="946789" cy="473394"/>
        </a:xfrm>
        <a:prstGeom prst="roundRect">
          <a:avLst>
            <a:gd name="adj" fmla="val 10000"/>
          </a:avLst>
        </a:prstGeom>
        <a:solidFill>
          <a:schemeClr val="accent3">
            <a:shade val="8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13970" rIns="20955" bIns="13970" numCol="1" spcCol="1270" anchor="ctr" anchorCtr="0">
          <a:noAutofit/>
        </a:bodyPr>
        <a:lstStyle/>
        <a:p>
          <a:pPr marL="0" lvl="0" indent="0" algn="ctr" defTabSz="466725">
            <a:lnSpc>
              <a:spcPct val="90000"/>
            </a:lnSpc>
            <a:spcBef>
              <a:spcPct val="0"/>
            </a:spcBef>
            <a:spcAft>
              <a:spcPct val="35000"/>
            </a:spcAft>
            <a:buNone/>
          </a:pPr>
          <a:r>
            <a:rPr lang="en-US" sz="1050" kern="1200" dirty="0"/>
            <a:t>Import</a:t>
          </a:r>
        </a:p>
      </dsp:txBody>
      <dsp:txXfrm>
        <a:off x="16126" y="967685"/>
        <a:ext cx="919059" cy="445664"/>
      </dsp:txXfrm>
    </dsp:sp>
    <dsp:sp modelId="{6664E3F9-D65A-D643-BF6E-70127DAA01DA}">
      <dsp:nvSpPr>
        <dsp:cNvPr id="0" name=""/>
        <dsp:cNvSpPr/>
      </dsp:nvSpPr>
      <dsp:spPr>
        <a:xfrm>
          <a:off x="96940" y="1427215"/>
          <a:ext cx="94678" cy="355046"/>
        </a:xfrm>
        <a:custGeom>
          <a:avLst/>
          <a:gdLst/>
          <a:ahLst/>
          <a:cxnLst/>
          <a:rect l="0" t="0" r="0" b="0"/>
          <a:pathLst>
            <a:path>
              <a:moveTo>
                <a:pt x="0" y="0"/>
              </a:moveTo>
              <a:lnTo>
                <a:pt x="0" y="355046"/>
              </a:lnTo>
              <a:lnTo>
                <a:pt x="94678" y="355046"/>
              </a:lnTo>
            </a:path>
          </a:pathLst>
        </a:custGeom>
        <a:noFill/>
        <a:ln w="25400" cap="flat" cmpd="sng" algn="ctr">
          <a:solidFill>
            <a:schemeClr val="accent3">
              <a:tint val="99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EB40B20-D0B9-364F-9506-BD880F5BF6DA}">
      <dsp:nvSpPr>
        <dsp:cNvPr id="0" name=""/>
        <dsp:cNvSpPr/>
      </dsp:nvSpPr>
      <dsp:spPr>
        <a:xfrm>
          <a:off x="191619" y="1545564"/>
          <a:ext cx="757431" cy="473394"/>
        </a:xfrm>
        <a:prstGeom prst="roundRect">
          <a:avLst>
            <a:gd name="adj" fmla="val 10000"/>
          </a:avLst>
        </a:prstGeom>
        <a:solidFill>
          <a:schemeClr val="lt1">
            <a:alpha val="90000"/>
            <a:hueOff val="0"/>
            <a:satOff val="0"/>
            <a:lumOff val="0"/>
            <a:alphaOff val="0"/>
          </a:schemeClr>
        </a:solidFill>
        <a:ln w="25400" cap="flat" cmpd="sng" algn="ctr">
          <a:solidFill>
            <a:schemeClr val="accent3">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955" tIns="13970" rIns="20955" bIns="13970" numCol="1" spcCol="1270" anchor="ctr" anchorCtr="0">
          <a:noAutofit/>
        </a:bodyPr>
        <a:lstStyle/>
        <a:p>
          <a:pPr marL="0" lvl="0" indent="0" algn="ctr" defTabSz="466725">
            <a:lnSpc>
              <a:spcPct val="90000"/>
            </a:lnSpc>
            <a:spcBef>
              <a:spcPct val="0"/>
            </a:spcBef>
            <a:spcAft>
              <a:spcPct val="35000"/>
            </a:spcAft>
            <a:buNone/>
          </a:pPr>
          <a:r>
            <a:rPr lang="en-US" sz="1050" kern="1200" dirty="0"/>
            <a:t>Packages</a:t>
          </a:r>
        </a:p>
      </dsp:txBody>
      <dsp:txXfrm>
        <a:off x="205484" y="1559429"/>
        <a:ext cx="729701" cy="445664"/>
      </dsp:txXfrm>
    </dsp:sp>
    <dsp:sp modelId="{2D8D02EF-440A-4042-B5B5-0CDACC1FB369}">
      <dsp:nvSpPr>
        <dsp:cNvPr id="0" name=""/>
        <dsp:cNvSpPr/>
      </dsp:nvSpPr>
      <dsp:spPr>
        <a:xfrm>
          <a:off x="96940" y="1427215"/>
          <a:ext cx="94678" cy="946789"/>
        </a:xfrm>
        <a:custGeom>
          <a:avLst/>
          <a:gdLst/>
          <a:ahLst/>
          <a:cxnLst/>
          <a:rect l="0" t="0" r="0" b="0"/>
          <a:pathLst>
            <a:path>
              <a:moveTo>
                <a:pt x="0" y="0"/>
              </a:moveTo>
              <a:lnTo>
                <a:pt x="0" y="946789"/>
              </a:lnTo>
              <a:lnTo>
                <a:pt x="94678" y="946789"/>
              </a:lnTo>
            </a:path>
          </a:pathLst>
        </a:custGeom>
        <a:noFill/>
        <a:ln w="25400" cap="flat" cmpd="sng" algn="ctr">
          <a:solidFill>
            <a:schemeClr val="accent3">
              <a:tint val="99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34B2590-606B-364D-BD30-11DD3683CB43}">
      <dsp:nvSpPr>
        <dsp:cNvPr id="0" name=""/>
        <dsp:cNvSpPr/>
      </dsp:nvSpPr>
      <dsp:spPr>
        <a:xfrm>
          <a:off x="191619" y="2137307"/>
          <a:ext cx="757431" cy="473394"/>
        </a:xfrm>
        <a:prstGeom prst="roundRect">
          <a:avLst>
            <a:gd name="adj" fmla="val 10000"/>
          </a:avLst>
        </a:prstGeom>
        <a:solidFill>
          <a:schemeClr val="lt1">
            <a:alpha val="90000"/>
            <a:hueOff val="0"/>
            <a:satOff val="0"/>
            <a:lumOff val="0"/>
            <a:alphaOff val="0"/>
          </a:schemeClr>
        </a:solidFill>
        <a:ln w="25400" cap="flat" cmpd="sng" algn="ctr">
          <a:solidFill>
            <a:schemeClr val="accent3">
              <a:shade val="80000"/>
              <a:hueOff val="54297"/>
              <a:satOff val="-3853"/>
              <a:lumOff val="2915"/>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955" tIns="13970" rIns="20955" bIns="13970" numCol="1" spcCol="1270" anchor="ctr" anchorCtr="0">
          <a:noAutofit/>
        </a:bodyPr>
        <a:lstStyle/>
        <a:p>
          <a:pPr marL="0" lvl="0" indent="0" algn="ctr" defTabSz="466725">
            <a:lnSpc>
              <a:spcPct val="90000"/>
            </a:lnSpc>
            <a:spcBef>
              <a:spcPct val="0"/>
            </a:spcBef>
            <a:spcAft>
              <a:spcPct val="35000"/>
            </a:spcAft>
            <a:buNone/>
          </a:pPr>
          <a:r>
            <a:rPr lang="en-US" sz="1050" kern="1200" dirty="0"/>
            <a:t>Dataset</a:t>
          </a:r>
        </a:p>
      </dsp:txBody>
      <dsp:txXfrm>
        <a:off x="205484" y="2151172"/>
        <a:ext cx="729701" cy="445664"/>
      </dsp:txXfrm>
    </dsp:sp>
    <dsp:sp modelId="{2E3BA063-A58B-AE43-9405-209F340CA433}">
      <dsp:nvSpPr>
        <dsp:cNvPr id="0" name=""/>
        <dsp:cNvSpPr/>
      </dsp:nvSpPr>
      <dsp:spPr>
        <a:xfrm>
          <a:off x="1185748" y="953820"/>
          <a:ext cx="946789" cy="473394"/>
        </a:xfrm>
        <a:prstGeom prst="roundRect">
          <a:avLst>
            <a:gd name="adj" fmla="val 10000"/>
          </a:avLst>
        </a:prstGeom>
        <a:solidFill>
          <a:schemeClr val="accent3">
            <a:shade val="80000"/>
            <a:hueOff val="130313"/>
            <a:satOff val="-9248"/>
            <a:lumOff val="6997"/>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13970" rIns="20955" bIns="13970" numCol="1" spcCol="1270" anchor="ctr" anchorCtr="0">
          <a:noAutofit/>
        </a:bodyPr>
        <a:lstStyle/>
        <a:p>
          <a:pPr marL="0" lvl="0" indent="0" algn="ctr" defTabSz="466725">
            <a:lnSpc>
              <a:spcPct val="90000"/>
            </a:lnSpc>
            <a:spcBef>
              <a:spcPct val="0"/>
            </a:spcBef>
            <a:spcAft>
              <a:spcPct val="35000"/>
            </a:spcAft>
            <a:buNone/>
          </a:pPr>
          <a:r>
            <a:rPr lang="en-US" sz="1050" kern="1200" dirty="0"/>
            <a:t>Data Preprocess</a:t>
          </a:r>
        </a:p>
      </dsp:txBody>
      <dsp:txXfrm>
        <a:off x="1199613" y="967685"/>
        <a:ext cx="919059" cy="445664"/>
      </dsp:txXfrm>
    </dsp:sp>
    <dsp:sp modelId="{278B1D9D-F1F1-284F-A8C1-E0DF7644738F}">
      <dsp:nvSpPr>
        <dsp:cNvPr id="0" name=""/>
        <dsp:cNvSpPr/>
      </dsp:nvSpPr>
      <dsp:spPr>
        <a:xfrm>
          <a:off x="1280427" y="1427215"/>
          <a:ext cx="94678" cy="387187"/>
        </a:xfrm>
        <a:custGeom>
          <a:avLst/>
          <a:gdLst/>
          <a:ahLst/>
          <a:cxnLst/>
          <a:rect l="0" t="0" r="0" b="0"/>
          <a:pathLst>
            <a:path>
              <a:moveTo>
                <a:pt x="0" y="0"/>
              </a:moveTo>
              <a:lnTo>
                <a:pt x="0" y="387187"/>
              </a:lnTo>
              <a:lnTo>
                <a:pt x="94678" y="387187"/>
              </a:lnTo>
            </a:path>
          </a:pathLst>
        </a:custGeom>
        <a:noFill/>
        <a:ln w="25400" cap="flat" cmpd="sng" algn="ctr">
          <a:solidFill>
            <a:schemeClr val="accent3">
              <a:tint val="99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7406FE0-989D-2946-A7B6-08D7467F1431}">
      <dsp:nvSpPr>
        <dsp:cNvPr id="0" name=""/>
        <dsp:cNvSpPr/>
      </dsp:nvSpPr>
      <dsp:spPr>
        <a:xfrm>
          <a:off x="1375106" y="1545564"/>
          <a:ext cx="849671" cy="537677"/>
        </a:xfrm>
        <a:prstGeom prst="roundRect">
          <a:avLst>
            <a:gd name="adj" fmla="val 10000"/>
          </a:avLst>
        </a:prstGeom>
        <a:solidFill>
          <a:schemeClr val="lt1">
            <a:alpha val="90000"/>
            <a:hueOff val="0"/>
            <a:satOff val="0"/>
            <a:lumOff val="0"/>
            <a:alphaOff val="0"/>
          </a:schemeClr>
        </a:solidFill>
        <a:ln w="25400" cap="flat" cmpd="sng" algn="ctr">
          <a:solidFill>
            <a:schemeClr val="accent3">
              <a:shade val="80000"/>
              <a:hueOff val="108594"/>
              <a:satOff val="-7707"/>
              <a:lumOff val="5831"/>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145" tIns="11430" rIns="17145" bIns="11430" numCol="1" spcCol="1270" anchor="ctr" anchorCtr="0">
          <a:noAutofit/>
        </a:bodyPr>
        <a:lstStyle/>
        <a:p>
          <a:pPr marL="0" lvl="0" indent="0" algn="ctr" defTabSz="400050">
            <a:lnSpc>
              <a:spcPct val="90000"/>
            </a:lnSpc>
            <a:spcBef>
              <a:spcPct val="0"/>
            </a:spcBef>
            <a:spcAft>
              <a:spcPct val="35000"/>
            </a:spcAft>
            <a:buNone/>
          </a:pPr>
          <a:r>
            <a:rPr lang="en-US" sz="900" kern="1200" dirty="0"/>
            <a:t>Using Regex remove Email id &amp; single quotes</a:t>
          </a:r>
        </a:p>
      </dsp:txBody>
      <dsp:txXfrm>
        <a:off x="1390854" y="1561312"/>
        <a:ext cx="818175" cy="506181"/>
      </dsp:txXfrm>
    </dsp:sp>
    <dsp:sp modelId="{04A99138-2615-5B4A-B8E5-59B8FC83E358}">
      <dsp:nvSpPr>
        <dsp:cNvPr id="0" name=""/>
        <dsp:cNvSpPr/>
      </dsp:nvSpPr>
      <dsp:spPr>
        <a:xfrm>
          <a:off x="1280427" y="1427215"/>
          <a:ext cx="94678" cy="1011071"/>
        </a:xfrm>
        <a:custGeom>
          <a:avLst/>
          <a:gdLst/>
          <a:ahLst/>
          <a:cxnLst/>
          <a:rect l="0" t="0" r="0" b="0"/>
          <a:pathLst>
            <a:path>
              <a:moveTo>
                <a:pt x="0" y="0"/>
              </a:moveTo>
              <a:lnTo>
                <a:pt x="0" y="1011071"/>
              </a:lnTo>
              <a:lnTo>
                <a:pt x="94678" y="1011071"/>
              </a:lnTo>
            </a:path>
          </a:pathLst>
        </a:custGeom>
        <a:noFill/>
        <a:ln w="25400" cap="flat" cmpd="sng" algn="ctr">
          <a:solidFill>
            <a:schemeClr val="accent3">
              <a:tint val="99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C6F50DF-FA18-7240-9CAF-2FFDABA321BE}">
      <dsp:nvSpPr>
        <dsp:cNvPr id="0" name=""/>
        <dsp:cNvSpPr/>
      </dsp:nvSpPr>
      <dsp:spPr>
        <a:xfrm>
          <a:off x="1375106" y="2201590"/>
          <a:ext cx="757431" cy="473394"/>
        </a:xfrm>
        <a:prstGeom prst="roundRect">
          <a:avLst>
            <a:gd name="adj" fmla="val 10000"/>
          </a:avLst>
        </a:prstGeom>
        <a:solidFill>
          <a:schemeClr val="lt1">
            <a:alpha val="90000"/>
            <a:hueOff val="0"/>
            <a:satOff val="0"/>
            <a:lumOff val="0"/>
            <a:alphaOff val="0"/>
          </a:schemeClr>
        </a:solidFill>
        <a:ln w="25400" cap="flat" cmpd="sng" algn="ctr">
          <a:solidFill>
            <a:schemeClr val="accent3">
              <a:shade val="80000"/>
              <a:hueOff val="162891"/>
              <a:satOff val="-11560"/>
              <a:lumOff val="8746"/>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955" tIns="13970" rIns="20955" bIns="13970" numCol="1" spcCol="1270" anchor="ctr" anchorCtr="0">
          <a:noAutofit/>
        </a:bodyPr>
        <a:lstStyle/>
        <a:p>
          <a:pPr marL="0" lvl="0" indent="0" algn="ctr" defTabSz="466725">
            <a:lnSpc>
              <a:spcPct val="90000"/>
            </a:lnSpc>
            <a:spcBef>
              <a:spcPct val="0"/>
            </a:spcBef>
            <a:spcAft>
              <a:spcPct val="35000"/>
            </a:spcAft>
            <a:buNone/>
          </a:pPr>
          <a:r>
            <a:rPr lang="en-US" sz="1050" kern="1200" dirty="0"/>
            <a:t>Tokenize the text</a:t>
          </a:r>
        </a:p>
      </dsp:txBody>
      <dsp:txXfrm>
        <a:off x="1388971" y="2215455"/>
        <a:ext cx="729701" cy="445664"/>
      </dsp:txXfrm>
    </dsp:sp>
    <dsp:sp modelId="{7273B639-EEBD-5C4B-AEDA-43E4BD27002A}">
      <dsp:nvSpPr>
        <dsp:cNvPr id="0" name=""/>
        <dsp:cNvSpPr/>
      </dsp:nvSpPr>
      <dsp:spPr>
        <a:xfrm>
          <a:off x="1280427" y="1427215"/>
          <a:ext cx="94678" cy="1602815"/>
        </a:xfrm>
        <a:custGeom>
          <a:avLst/>
          <a:gdLst/>
          <a:ahLst/>
          <a:cxnLst/>
          <a:rect l="0" t="0" r="0" b="0"/>
          <a:pathLst>
            <a:path>
              <a:moveTo>
                <a:pt x="0" y="0"/>
              </a:moveTo>
              <a:lnTo>
                <a:pt x="0" y="1602815"/>
              </a:lnTo>
              <a:lnTo>
                <a:pt x="94678" y="1602815"/>
              </a:lnTo>
            </a:path>
          </a:pathLst>
        </a:custGeom>
        <a:noFill/>
        <a:ln w="25400" cap="flat" cmpd="sng" algn="ctr">
          <a:solidFill>
            <a:schemeClr val="accent3">
              <a:tint val="99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D038212-8C10-274B-956E-40AB7BA6F9E3}">
      <dsp:nvSpPr>
        <dsp:cNvPr id="0" name=""/>
        <dsp:cNvSpPr/>
      </dsp:nvSpPr>
      <dsp:spPr>
        <a:xfrm>
          <a:off x="1375106" y="2793333"/>
          <a:ext cx="757431" cy="473394"/>
        </a:xfrm>
        <a:prstGeom prst="roundRect">
          <a:avLst>
            <a:gd name="adj" fmla="val 10000"/>
          </a:avLst>
        </a:prstGeom>
        <a:solidFill>
          <a:schemeClr val="lt1">
            <a:alpha val="90000"/>
            <a:hueOff val="0"/>
            <a:satOff val="0"/>
            <a:lumOff val="0"/>
            <a:alphaOff val="0"/>
          </a:schemeClr>
        </a:solidFill>
        <a:ln w="25400" cap="flat" cmpd="sng" algn="ctr">
          <a:solidFill>
            <a:schemeClr val="accent3">
              <a:shade val="80000"/>
              <a:hueOff val="217188"/>
              <a:satOff val="-15413"/>
              <a:lumOff val="11661"/>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955" tIns="13970" rIns="20955" bIns="13970" numCol="1" spcCol="1270" anchor="ctr" anchorCtr="0">
          <a:noAutofit/>
        </a:bodyPr>
        <a:lstStyle/>
        <a:p>
          <a:pPr marL="0" lvl="0" indent="0" algn="ctr" defTabSz="466725">
            <a:lnSpc>
              <a:spcPct val="90000"/>
            </a:lnSpc>
            <a:spcBef>
              <a:spcPct val="0"/>
            </a:spcBef>
            <a:spcAft>
              <a:spcPct val="35000"/>
            </a:spcAft>
            <a:buNone/>
          </a:pPr>
          <a:r>
            <a:rPr lang="en-US" sz="1050" kern="1200" dirty="0"/>
            <a:t>Create Bigrams &amp; trigrams</a:t>
          </a:r>
        </a:p>
      </dsp:txBody>
      <dsp:txXfrm>
        <a:off x="1388971" y="2807198"/>
        <a:ext cx="729701" cy="445664"/>
      </dsp:txXfrm>
    </dsp:sp>
    <dsp:sp modelId="{A82C4358-C30A-6D46-997E-40C360CBAA6E}">
      <dsp:nvSpPr>
        <dsp:cNvPr id="0" name=""/>
        <dsp:cNvSpPr/>
      </dsp:nvSpPr>
      <dsp:spPr>
        <a:xfrm>
          <a:off x="1280427" y="1427215"/>
          <a:ext cx="94678" cy="2241389"/>
        </a:xfrm>
        <a:custGeom>
          <a:avLst/>
          <a:gdLst/>
          <a:ahLst/>
          <a:cxnLst/>
          <a:rect l="0" t="0" r="0" b="0"/>
          <a:pathLst>
            <a:path>
              <a:moveTo>
                <a:pt x="0" y="0"/>
              </a:moveTo>
              <a:lnTo>
                <a:pt x="0" y="2241389"/>
              </a:lnTo>
              <a:lnTo>
                <a:pt x="94678" y="2241389"/>
              </a:lnTo>
            </a:path>
          </a:pathLst>
        </a:custGeom>
        <a:noFill/>
        <a:ln w="25400" cap="flat" cmpd="sng" algn="ctr">
          <a:solidFill>
            <a:schemeClr val="accent3">
              <a:tint val="99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10BAD8E-450E-CF44-8E6C-CCF0E8538B7B}">
      <dsp:nvSpPr>
        <dsp:cNvPr id="0" name=""/>
        <dsp:cNvSpPr/>
      </dsp:nvSpPr>
      <dsp:spPr>
        <a:xfrm>
          <a:off x="1375106" y="3385077"/>
          <a:ext cx="754258" cy="567055"/>
        </a:xfrm>
        <a:prstGeom prst="roundRect">
          <a:avLst>
            <a:gd name="adj" fmla="val 10000"/>
          </a:avLst>
        </a:prstGeom>
        <a:solidFill>
          <a:schemeClr val="lt1">
            <a:alpha val="90000"/>
            <a:hueOff val="0"/>
            <a:satOff val="0"/>
            <a:lumOff val="0"/>
            <a:alphaOff val="0"/>
          </a:schemeClr>
        </a:solidFill>
        <a:ln w="25400" cap="flat" cmpd="sng" algn="ctr">
          <a:solidFill>
            <a:schemeClr val="accent3">
              <a:shade val="80000"/>
              <a:hueOff val="271485"/>
              <a:satOff val="-19267"/>
              <a:lumOff val="14577"/>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2700" rIns="19050" bIns="12700" numCol="1" spcCol="1270" anchor="ctr" anchorCtr="0">
          <a:noAutofit/>
        </a:bodyPr>
        <a:lstStyle/>
        <a:p>
          <a:pPr marL="0" lvl="0" indent="0" algn="ctr" defTabSz="444500">
            <a:lnSpc>
              <a:spcPct val="90000"/>
            </a:lnSpc>
            <a:spcBef>
              <a:spcPct val="0"/>
            </a:spcBef>
            <a:spcAft>
              <a:spcPct val="35000"/>
            </a:spcAft>
            <a:buNone/>
          </a:pPr>
          <a:r>
            <a:rPr lang="en-US" sz="1000" kern="1200" dirty="0"/>
            <a:t>Remove Stop words &amp; Lemmatize</a:t>
          </a:r>
        </a:p>
      </dsp:txBody>
      <dsp:txXfrm>
        <a:off x="1391714" y="3401685"/>
        <a:ext cx="721042" cy="533839"/>
      </dsp:txXfrm>
    </dsp:sp>
    <dsp:sp modelId="{A50F3452-BC90-E24F-ABB6-AA983C0A9B52}">
      <dsp:nvSpPr>
        <dsp:cNvPr id="0" name=""/>
        <dsp:cNvSpPr/>
      </dsp:nvSpPr>
      <dsp:spPr>
        <a:xfrm>
          <a:off x="2369235" y="953820"/>
          <a:ext cx="946789" cy="473394"/>
        </a:xfrm>
        <a:prstGeom prst="roundRect">
          <a:avLst>
            <a:gd name="adj" fmla="val 10000"/>
          </a:avLst>
        </a:prstGeom>
        <a:solidFill>
          <a:schemeClr val="accent3">
            <a:shade val="80000"/>
            <a:hueOff val="260626"/>
            <a:satOff val="-18496"/>
            <a:lumOff val="13994"/>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13970" rIns="20955" bIns="13970" numCol="1" spcCol="1270" anchor="ctr" anchorCtr="0">
          <a:noAutofit/>
        </a:bodyPr>
        <a:lstStyle/>
        <a:p>
          <a:pPr marL="0" lvl="0" indent="0" algn="ctr" defTabSz="466725">
            <a:lnSpc>
              <a:spcPct val="90000"/>
            </a:lnSpc>
            <a:spcBef>
              <a:spcPct val="0"/>
            </a:spcBef>
            <a:spcAft>
              <a:spcPct val="35000"/>
            </a:spcAft>
            <a:buNone/>
          </a:pPr>
          <a:r>
            <a:rPr lang="en-US" sz="1050" kern="1200" dirty="0"/>
            <a:t>LDA Modeling</a:t>
          </a:r>
        </a:p>
      </dsp:txBody>
      <dsp:txXfrm>
        <a:off x="2383100" y="967685"/>
        <a:ext cx="919059" cy="445664"/>
      </dsp:txXfrm>
    </dsp:sp>
    <dsp:sp modelId="{382E4A22-E8C6-7C4D-B2FC-616BE86628A4}">
      <dsp:nvSpPr>
        <dsp:cNvPr id="0" name=""/>
        <dsp:cNvSpPr/>
      </dsp:nvSpPr>
      <dsp:spPr>
        <a:xfrm>
          <a:off x="2463914" y="1427215"/>
          <a:ext cx="94678" cy="378135"/>
        </a:xfrm>
        <a:custGeom>
          <a:avLst/>
          <a:gdLst/>
          <a:ahLst/>
          <a:cxnLst/>
          <a:rect l="0" t="0" r="0" b="0"/>
          <a:pathLst>
            <a:path>
              <a:moveTo>
                <a:pt x="0" y="0"/>
              </a:moveTo>
              <a:lnTo>
                <a:pt x="0" y="378135"/>
              </a:lnTo>
              <a:lnTo>
                <a:pt x="94678" y="378135"/>
              </a:lnTo>
            </a:path>
          </a:pathLst>
        </a:custGeom>
        <a:noFill/>
        <a:ln w="25400" cap="flat" cmpd="sng" algn="ctr">
          <a:solidFill>
            <a:schemeClr val="accent3">
              <a:tint val="99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DA3B2CD-FF84-994D-A4F6-4F1139DB614D}">
      <dsp:nvSpPr>
        <dsp:cNvPr id="0" name=""/>
        <dsp:cNvSpPr/>
      </dsp:nvSpPr>
      <dsp:spPr>
        <a:xfrm>
          <a:off x="2558593" y="1545564"/>
          <a:ext cx="836287" cy="519574"/>
        </a:xfrm>
        <a:prstGeom prst="roundRect">
          <a:avLst>
            <a:gd name="adj" fmla="val 10000"/>
          </a:avLst>
        </a:prstGeom>
        <a:solidFill>
          <a:schemeClr val="lt1">
            <a:alpha val="90000"/>
            <a:hueOff val="0"/>
            <a:satOff val="0"/>
            <a:lumOff val="0"/>
            <a:alphaOff val="0"/>
          </a:schemeClr>
        </a:solidFill>
        <a:ln w="25400" cap="flat" cmpd="sng" algn="ctr">
          <a:solidFill>
            <a:schemeClr val="accent3">
              <a:shade val="80000"/>
              <a:hueOff val="325782"/>
              <a:satOff val="-23120"/>
              <a:lumOff val="17492"/>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145" tIns="11430" rIns="17145" bIns="11430" numCol="1" spcCol="1270" anchor="ctr" anchorCtr="0">
          <a:noAutofit/>
        </a:bodyPr>
        <a:lstStyle/>
        <a:p>
          <a:pPr marL="0" lvl="0" indent="0" algn="ctr" defTabSz="400050">
            <a:lnSpc>
              <a:spcPct val="90000"/>
            </a:lnSpc>
            <a:spcBef>
              <a:spcPct val="0"/>
            </a:spcBef>
            <a:spcAft>
              <a:spcPct val="35000"/>
            </a:spcAft>
            <a:buNone/>
          </a:pPr>
          <a:r>
            <a:rPr lang="en-US" sz="900" kern="1200" dirty="0"/>
            <a:t>Create the corpus after data preprocessing </a:t>
          </a:r>
        </a:p>
      </dsp:txBody>
      <dsp:txXfrm>
        <a:off x="2573811" y="1560782"/>
        <a:ext cx="805851" cy="489138"/>
      </dsp:txXfrm>
    </dsp:sp>
    <dsp:sp modelId="{1087721D-8553-FC4C-AF78-F463B9F8B71D}">
      <dsp:nvSpPr>
        <dsp:cNvPr id="0" name=""/>
        <dsp:cNvSpPr/>
      </dsp:nvSpPr>
      <dsp:spPr>
        <a:xfrm>
          <a:off x="2463914" y="1427215"/>
          <a:ext cx="94678" cy="987600"/>
        </a:xfrm>
        <a:custGeom>
          <a:avLst/>
          <a:gdLst/>
          <a:ahLst/>
          <a:cxnLst/>
          <a:rect l="0" t="0" r="0" b="0"/>
          <a:pathLst>
            <a:path>
              <a:moveTo>
                <a:pt x="0" y="0"/>
              </a:moveTo>
              <a:lnTo>
                <a:pt x="0" y="987600"/>
              </a:lnTo>
              <a:lnTo>
                <a:pt x="94678" y="987600"/>
              </a:lnTo>
            </a:path>
          </a:pathLst>
        </a:custGeom>
        <a:noFill/>
        <a:ln w="25400" cap="flat" cmpd="sng" algn="ctr">
          <a:solidFill>
            <a:schemeClr val="accent3">
              <a:tint val="99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B347430-AD5A-1140-BCEA-3E2FEDB9D5F1}">
      <dsp:nvSpPr>
        <dsp:cNvPr id="0" name=""/>
        <dsp:cNvSpPr/>
      </dsp:nvSpPr>
      <dsp:spPr>
        <a:xfrm>
          <a:off x="2558593" y="2183487"/>
          <a:ext cx="772671" cy="462658"/>
        </a:xfrm>
        <a:prstGeom prst="roundRect">
          <a:avLst>
            <a:gd name="adj" fmla="val 10000"/>
          </a:avLst>
        </a:prstGeom>
        <a:solidFill>
          <a:schemeClr val="lt1">
            <a:alpha val="90000"/>
            <a:hueOff val="0"/>
            <a:satOff val="0"/>
            <a:lumOff val="0"/>
            <a:alphaOff val="0"/>
          </a:schemeClr>
        </a:solidFill>
        <a:ln w="25400" cap="flat" cmpd="sng" algn="ctr">
          <a:solidFill>
            <a:schemeClr val="accent3">
              <a:shade val="80000"/>
              <a:hueOff val="380079"/>
              <a:satOff val="-26973"/>
              <a:lumOff val="20407"/>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5240" tIns="10160" rIns="15240" bIns="10160" numCol="1" spcCol="1270" anchor="ctr" anchorCtr="0">
          <a:noAutofit/>
        </a:bodyPr>
        <a:lstStyle/>
        <a:p>
          <a:pPr marL="0" lvl="0" indent="0" algn="ctr" defTabSz="355600">
            <a:lnSpc>
              <a:spcPct val="90000"/>
            </a:lnSpc>
            <a:spcBef>
              <a:spcPct val="0"/>
            </a:spcBef>
            <a:spcAft>
              <a:spcPct val="35000"/>
            </a:spcAft>
            <a:buNone/>
          </a:pPr>
          <a:r>
            <a:rPr lang="en-US" sz="800" kern="1200" dirty="0"/>
            <a:t>Run the LDA model choosing num_of_topics as 2</a:t>
          </a:r>
        </a:p>
      </dsp:txBody>
      <dsp:txXfrm>
        <a:off x="2572144" y="2197038"/>
        <a:ext cx="745569" cy="435556"/>
      </dsp:txXfrm>
    </dsp:sp>
    <dsp:sp modelId="{1EA227B6-55E6-7642-856B-4E4DDD64B5A5}">
      <dsp:nvSpPr>
        <dsp:cNvPr id="0" name=""/>
        <dsp:cNvSpPr/>
      </dsp:nvSpPr>
      <dsp:spPr>
        <a:xfrm>
          <a:off x="3552722" y="953820"/>
          <a:ext cx="946789" cy="473394"/>
        </a:xfrm>
        <a:prstGeom prst="roundRect">
          <a:avLst>
            <a:gd name="adj" fmla="val 10000"/>
          </a:avLst>
        </a:prstGeom>
        <a:solidFill>
          <a:schemeClr val="accent3">
            <a:shade val="80000"/>
            <a:hueOff val="390939"/>
            <a:satOff val="-27744"/>
            <a:lumOff val="2099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13970" rIns="20955" bIns="13970" numCol="1" spcCol="1270" anchor="ctr" anchorCtr="0">
          <a:noAutofit/>
        </a:bodyPr>
        <a:lstStyle/>
        <a:p>
          <a:pPr marL="0" lvl="0" indent="0" algn="ctr" defTabSz="466725">
            <a:lnSpc>
              <a:spcPct val="90000"/>
            </a:lnSpc>
            <a:spcBef>
              <a:spcPct val="0"/>
            </a:spcBef>
            <a:spcAft>
              <a:spcPct val="35000"/>
            </a:spcAft>
            <a:buNone/>
          </a:pPr>
          <a:r>
            <a:rPr lang="en-US" sz="1050" kern="1200" dirty="0"/>
            <a:t>Visualization</a:t>
          </a:r>
        </a:p>
      </dsp:txBody>
      <dsp:txXfrm>
        <a:off x="3566587" y="967685"/>
        <a:ext cx="919059" cy="445664"/>
      </dsp:txXfrm>
    </dsp:sp>
    <dsp:sp modelId="{D54F0A64-AED7-294B-B540-0AE44F1928FB}">
      <dsp:nvSpPr>
        <dsp:cNvPr id="0" name=""/>
        <dsp:cNvSpPr/>
      </dsp:nvSpPr>
      <dsp:spPr>
        <a:xfrm>
          <a:off x="3647401" y="1427215"/>
          <a:ext cx="94678" cy="403966"/>
        </a:xfrm>
        <a:custGeom>
          <a:avLst/>
          <a:gdLst/>
          <a:ahLst/>
          <a:cxnLst/>
          <a:rect l="0" t="0" r="0" b="0"/>
          <a:pathLst>
            <a:path>
              <a:moveTo>
                <a:pt x="0" y="0"/>
              </a:moveTo>
              <a:lnTo>
                <a:pt x="0" y="403966"/>
              </a:lnTo>
              <a:lnTo>
                <a:pt x="94678" y="403966"/>
              </a:lnTo>
            </a:path>
          </a:pathLst>
        </a:custGeom>
        <a:noFill/>
        <a:ln w="25400" cap="flat" cmpd="sng" algn="ctr">
          <a:solidFill>
            <a:schemeClr val="accent3">
              <a:tint val="99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715D8AE-6CA7-074C-BD0E-CC636C5EFB44}">
      <dsp:nvSpPr>
        <dsp:cNvPr id="0" name=""/>
        <dsp:cNvSpPr/>
      </dsp:nvSpPr>
      <dsp:spPr>
        <a:xfrm>
          <a:off x="3742080" y="1545564"/>
          <a:ext cx="838802" cy="571236"/>
        </a:xfrm>
        <a:prstGeom prst="roundRect">
          <a:avLst>
            <a:gd name="adj" fmla="val 10000"/>
          </a:avLst>
        </a:prstGeom>
        <a:solidFill>
          <a:schemeClr val="lt1">
            <a:alpha val="90000"/>
            <a:hueOff val="0"/>
            <a:satOff val="0"/>
            <a:lumOff val="0"/>
            <a:alphaOff val="0"/>
          </a:schemeClr>
        </a:solidFill>
        <a:ln w="25400" cap="flat" cmpd="sng" algn="ctr">
          <a:solidFill>
            <a:schemeClr val="accent3">
              <a:shade val="80000"/>
              <a:hueOff val="434376"/>
              <a:satOff val="-30827"/>
              <a:lumOff val="23323"/>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050" tIns="12700" rIns="19050" bIns="12700" numCol="1" spcCol="1270" anchor="ctr" anchorCtr="0">
          <a:noAutofit/>
        </a:bodyPr>
        <a:lstStyle/>
        <a:p>
          <a:pPr marL="0" lvl="0" indent="0" algn="ctr" defTabSz="444500">
            <a:lnSpc>
              <a:spcPct val="90000"/>
            </a:lnSpc>
            <a:spcBef>
              <a:spcPct val="0"/>
            </a:spcBef>
            <a:spcAft>
              <a:spcPct val="35000"/>
            </a:spcAft>
            <a:buNone/>
          </a:pPr>
          <a:r>
            <a:rPr lang="en-US" sz="1000" kern="1200" dirty="0"/>
            <a:t>Visualize the Topics using PyLDAvis</a:t>
          </a:r>
        </a:p>
      </dsp:txBody>
      <dsp:txXfrm>
        <a:off x="3758811" y="1562295"/>
        <a:ext cx="805340" cy="537774"/>
      </dsp:txXfrm>
    </dsp:sp>
    <dsp:sp modelId="{8B17CCB6-CDB3-CE43-9D2C-A0B03E2457FA}">
      <dsp:nvSpPr>
        <dsp:cNvPr id="0" name=""/>
        <dsp:cNvSpPr/>
      </dsp:nvSpPr>
      <dsp:spPr>
        <a:xfrm>
          <a:off x="3647401" y="1427215"/>
          <a:ext cx="94678" cy="1071067"/>
        </a:xfrm>
        <a:custGeom>
          <a:avLst/>
          <a:gdLst/>
          <a:ahLst/>
          <a:cxnLst/>
          <a:rect l="0" t="0" r="0" b="0"/>
          <a:pathLst>
            <a:path>
              <a:moveTo>
                <a:pt x="0" y="0"/>
              </a:moveTo>
              <a:lnTo>
                <a:pt x="0" y="1071067"/>
              </a:lnTo>
              <a:lnTo>
                <a:pt x="94678" y="1071067"/>
              </a:lnTo>
            </a:path>
          </a:pathLst>
        </a:custGeom>
        <a:noFill/>
        <a:ln w="25400" cap="flat" cmpd="sng" algn="ctr">
          <a:solidFill>
            <a:schemeClr val="accent3">
              <a:tint val="99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07BFD09-A7AD-6A4D-A7E8-EF231C2DB0F3}">
      <dsp:nvSpPr>
        <dsp:cNvPr id="0" name=""/>
        <dsp:cNvSpPr/>
      </dsp:nvSpPr>
      <dsp:spPr>
        <a:xfrm>
          <a:off x="3742080" y="2235149"/>
          <a:ext cx="822896" cy="526268"/>
        </a:xfrm>
        <a:prstGeom prst="roundRect">
          <a:avLst>
            <a:gd name="adj" fmla="val 10000"/>
          </a:avLst>
        </a:prstGeom>
        <a:solidFill>
          <a:schemeClr val="lt1">
            <a:alpha val="90000"/>
            <a:hueOff val="0"/>
            <a:satOff val="0"/>
            <a:lumOff val="0"/>
            <a:alphaOff val="0"/>
          </a:schemeClr>
        </a:solidFill>
        <a:ln w="25400" cap="flat" cmpd="sng" algn="ctr">
          <a:solidFill>
            <a:schemeClr val="accent3">
              <a:shade val="80000"/>
              <a:hueOff val="488673"/>
              <a:satOff val="-34680"/>
              <a:lumOff val="26238"/>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145" tIns="11430" rIns="17145" bIns="11430" numCol="1" spcCol="1270" anchor="ctr" anchorCtr="0">
          <a:noAutofit/>
        </a:bodyPr>
        <a:lstStyle/>
        <a:p>
          <a:pPr marL="0" lvl="0" indent="0" algn="ctr" defTabSz="400050">
            <a:lnSpc>
              <a:spcPct val="90000"/>
            </a:lnSpc>
            <a:spcBef>
              <a:spcPct val="0"/>
            </a:spcBef>
            <a:spcAft>
              <a:spcPct val="35000"/>
            </a:spcAft>
            <a:buNone/>
          </a:pPr>
          <a:r>
            <a:rPr lang="en-US" sz="900" kern="1200" dirty="0"/>
            <a:t>Get the infamous word cloud visual of Topics</a:t>
          </a:r>
        </a:p>
      </dsp:txBody>
      <dsp:txXfrm>
        <a:off x="3757494" y="2250563"/>
        <a:ext cx="792068" cy="495440"/>
      </dsp:txXfrm>
    </dsp:sp>
    <dsp:sp modelId="{99A2CB2B-321B-7F40-866C-A03281586508}">
      <dsp:nvSpPr>
        <dsp:cNvPr id="0" name=""/>
        <dsp:cNvSpPr/>
      </dsp:nvSpPr>
      <dsp:spPr>
        <a:xfrm>
          <a:off x="3647401" y="1427215"/>
          <a:ext cx="94678" cy="1779183"/>
        </a:xfrm>
        <a:custGeom>
          <a:avLst/>
          <a:gdLst/>
          <a:ahLst/>
          <a:cxnLst/>
          <a:rect l="0" t="0" r="0" b="0"/>
          <a:pathLst>
            <a:path>
              <a:moveTo>
                <a:pt x="0" y="0"/>
              </a:moveTo>
              <a:lnTo>
                <a:pt x="0" y="1779183"/>
              </a:lnTo>
              <a:lnTo>
                <a:pt x="94678" y="1779183"/>
              </a:lnTo>
            </a:path>
          </a:pathLst>
        </a:custGeom>
        <a:noFill/>
        <a:ln w="25400" cap="flat" cmpd="sng" algn="ctr">
          <a:solidFill>
            <a:schemeClr val="accent3">
              <a:tint val="99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B4EB284-FB63-A54D-94D4-0A29E3303C9A}">
      <dsp:nvSpPr>
        <dsp:cNvPr id="0" name=""/>
        <dsp:cNvSpPr/>
      </dsp:nvSpPr>
      <dsp:spPr>
        <a:xfrm>
          <a:off x="3742080" y="2879766"/>
          <a:ext cx="886505" cy="653265"/>
        </a:xfrm>
        <a:prstGeom prst="roundRect">
          <a:avLst>
            <a:gd name="adj" fmla="val 10000"/>
          </a:avLst>
        </a:prstGeom>
        <a:solidFill>
          <a:schemeClr val="lt1">
            <a:alpha val="90000"/>
            <a:hueOff val="0"/>
            <a:satOff val="0"/>
            <a:lumOff val="0"/>
            <a:alphaOff val="0"/>
          </a:schemeClr>
        </a:solidFill>
        <a:ln w="25400" cap="flat" cmpd="sng" algn="ctr">
          <a:solidFill>
            <a:schemeClr val="accent3">
              <a:shade val="80000"/>
              <a:hueOff val="542970"/>
              <a:satOff val="-38533"/>
              <a:lumOff val="29153"/>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5240" tIns="10160" rIns="15240" bIns="10160" numCol="1" spcCol="1270" anchor="ctr" anchorCtr="0">
          <a:noAutofit/>
        </a:bodyPr>
        <a:lstStyle/>
        <a:p>
          <a:pPr marL="0" lvl="0" indent="0" algn="ctr" defTabSz="355600">
            <a:lnSpc>
              <a:spcPct val="90000"/>
            </a:lnSpc>
            <a:spcBef>
              <a:spcPct val="0"/>
            </a:spcBef>
            <a:spcAft>
              <a:spcPct val="35000"/>
            </a:spcAft>
            <a:buNone/>
          </a:pPr>
          <a:r>
            <a:rPr lang="en-US" sz="800" kern="1200" dirty="0"/>
            <a:t>Multiple other visuals like getting the main topic in each document </a:t>
          </a:r>
          <a:r>
            <a:rPr lang="en-US" sz="800" kern="1200" dirty="0" err="1"/>
            <a:t>etc</a:t>
          </a:r>
          <a:endParaRPr lang="en-US" sz="800" kern="1200" dirty="0"/>
        </a:p>
      </dsp:txBody>
      <dsp:txXfrm>
        <a:off x="3761213" y="2898899"/>
        <a:ext cx="848239" cy="614999"/>
      </dsp:txXfrm>
    </dsp:sp>
    <dsp:sp modelId="{ED8AA56A-B343-F040-A1DF-9FAF5F490817}">
      <dsp:nvSpPr>
        <dsp:cNvPr id="0" name=""/>
        <dsp:cNvSpPr/>
      </dsp:nvSpPr>
      <dsp:spPr>
        <a:xfrm>
          <a:off x="4736209" y="953820"/>
          <a:ext cx="946789" cy="473394"/>
        </a:xfrm>
        <a:prstGeom prst="roundRect">
          <a:avLst>
            <a:gd name="adj" fmla="val 10000"/>
          </a:avLst>
        </a:prstGeom>
        <a:solidFill>
          <a:schemeClr val="accent3">
            <a:shade val="80000"/>
            <a:hueOff val="521251"/>
            <a:satOff val="-36992"/>
            <a:lumOff val="27987"/>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13970" rIns="20955" bIns="13970" numCol="1" spcCol="1270" anchor="ctr" anchorCtr="0">
          <a:noAutofit/>
        </a:bodyPr>
        <a:lstStyle/>
        <a:p>
          <a:pPr marL="0" lvl="0" indent="0" algn="ctr" defTabSz="466725">
            <a:lnSpc>
              <a:spcPct val="90000"/>
            </a:lnSpc>
            <a:spcBef>
              <a:spcPct val="0"/>
            </a:spcBef>
            <a:spcAft>
              <a:spcPct val="35000"/>
            </a:spcAft>
            <a:buNone/>
          </a:pPr>
          <a:r>
            <a:rPr lang="en-US" sz="1050" kern="1200" dirty="0"/>
            <a:t>Run model for Optimal k</a:t>
          </a:r>
        </a:p>
      </dsp:txBody>
      <dsp:txXfrm>
        <a:off x="4750074" y="967685"/>
        <a:ext cx="919059" cy="445664"/>
      </dsp:txXfrm>
    </dsp:sp>
    <dsp:sp modelId="{85DC814D-8AE8-2746-AD30-D13F18C3CC2C}">
      <dsp:nvSpPr>
        <dsp:cNvPr id="0" name=""/>
        <dsp:cNvSpPr/>
      </dsp:nvSpPr>
      <dsp:spPr>
        <a:xfrm>
          <a:off x="4830888" y="1427215"/>
          <a:ext cx="94678" cy="587968"/>
        </a:xfrm>
        <a:custGeom>
          <a:avLst/>
          <a:gdLst/>
          <a:ahLst/>
          <a:cxnLst/>
          <a:rect l="0" t="0" r="0" b="0"/>
          <a:pathLst>
            <a:path>
              <a:moveTo>
                <a:pt x="0" y="0"/>
              </a:moveTo>
              <a:lnTo>
                <a:pt x="0" y="587968"/>
              </a:lnTo>
              <a:lnTo>
                <a:pt x="94678" y="587968"/>
              </a:lnTo>
            </a:path>
          </a:pathLst>
        </a:custGeom>
        <a:noFill/>
        <a:ln w="25400" cap="flat" cmpd="sng" algn="ctr">
          <a:solidFill>
            <a:schemeClr val="accent3">
              <a:tint val="99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D7A6848-791C-D64A-9BF1-917AE20E510A}">
      <dsp:nvSpPr>
        <dsp:cNvPr id="0" name=""/>
        <dsp:cNvSpPr/>
      </dsp:nvSpPr>
      <dsp:spPr>
        <a:xfrm>
          <a:off x="4925567" y="1545564"/>
          <a:ext cx="1048944" cy="939238"/>
        </a:xfrm>
        <a:prstGeom prst="roundRect">
          <a:avLst>
            <a:gd name="adj" fmla="val 10000"/>
          </a:avLst>
        </a:prstGeom>
        <a:solidFill>
          <a:schemeClr val="lt1">
            <a:alpha val="90000"/>
            <a:hueOff val="0"/>
            <a:satOff val="0"/>
            <a:lumOff val="0"/>
            <a:alphaOff val="0"/>
          </a:schemeClr>
        </a:solidFill>
        <a:ln w="25400" cap="flat" cmpd="sng" algn="ctr">
          <a:solidFill>
            <a:schemeClr val="accent3">
              <a:shade val="80000"/>
              <a:hueOff val="597267"/>
              <a:satOff val="-42387"/>
              <a:lumOff val="32069"/>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145" tIns="11430" rIns="17145" bIns="11430" numCol="1" spcCol="1270" anchor="ctr" anchorCtr="0">
          <a:noAutofit/>
        </a:bodyPr>
        <a:lstStyle/>
        <a:p>
          <a:pPr marL="0" lvl="0" indent="0" algn="ctr" defTabSz="400050">
            <a:lnSpc>
              <a:spcPct val="90000"/>
            </a:lnSpc>
            <a:spcBef>
              <a:spcPct val="0"/>
            </a:spcBef>
            <a:spcAft>
              <a:spcPct val="35000"/>
            </a:spcAft>
            <a:buNone/>
          </a:pPr>
          <a:r>
            <a:rPr lang="en-US" sz="900" kern="1200" dirty="0"/>
            <a:t>Instead of manually trying different values of k to get the best coherence score try running the model for optimal k</a:t>
          </a:r>
        </a:p>
      </dsp:txBody>
      <dsp:txXfrm>
        <a:off x="4953076" y="1573073"/>
        <a:ext cx="993926" cy="884220"/>
      </dsp:txXfrm>
    </dsp:sp>
    <dsp:sp modelId="{E265F4E1-3D87-304E-8D21-53CD40AB40E6}">
      <dsp:nvSpPr>
        <dsp:cNvPr id="0" name=""/>
        <dsp:cNvSpPr/>
      </dsp:nvSpPr>
      <dsp:spPr>
        <a:xfrm>
          <a:off x="6021850" y="953820"/>
          <a:ext cx="946789" cy="473394"/>
        </a:xfrm>
        <a:prstGeom prst="roundRect">
          <a:avLst>
            <a:gd name="adj" fmla="val 10000"/>
          </a:avLst>
        </a:prstGeom>
        <a:solidFill>
          <a:schemeClr val="accent3">
            <a:shade val="80000"/>
            <a:hueOff val="651564"/>
            <a:satOff val="-46240"/>
            <a:lumOff val="34984"/>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145" tIns="11430" rIns="17145" bIns="11430" numCol="1" spcCol="1270" anchor="ctr" anchorCtr="0">
          <a:noAutofit/>
        </a:bodyPr>
        <a:lstStyle/>
        <a:p>
          <a:pPr marL="0" lvl="0" indent="0" algn="ctr" defTabSz="400050">
            <a:lnSpc>
              <a:spcPct val="90000"/>
            </a:lnSpc>
            <a:spcBef>
              <a:spcPct val="0"/>
            </a:spcBef>
            <a:spcAft>
              <a:spcPct val="35000"/>
            </a:spcAft>
            <a:buNone/>
          </a:pPr>
          <a:r>
            <a:rPr lang="en-US" sz="900" kern="1200" dirty="0"/>
            <a:t>Modified code as per Business Requirement</a:t>
          </a:r>
        </a:p>
      </dsp:txBody>
      <dsp:txXfrm>
        <a:off x="6035715" y="967685"/>
        <a:ext cx="919059" cy="445664"/>
      </dsp:txXfrm>
    </dsp:sp>
    <dsp:sp modelId="{463440BB-E8EA-A744-9A19-A2B3474078AB}">
      <dsp:nvSpPr>
        <dsp:cNvPr id="0" name=""/>
        <dsp:cNvSpPr/>
      </dsp:nvSpPr>
      <dsp:spPr>
        <a:xfrm>
          <a:off x="6116529" y="1427215"/>
          <a:ext cx="94678" cy="638768"/>
        </a:xfrm>
        <a:custGeom>
          <a:avLst/>
          <a:gdLst/>
          <a:ahLst/>
          <a:cxnLst/>
          <a:rect l="0" t="0" r="0" b="0"/>
          <a:pathLst>
            <a:path>
              <a:moveTo>
                <a:pt x="0" y="0"/>
              </a:moveTo>
              <a:lnTo>
                <a:pt x="0" y="638768"/>
              </a:lnTo>
              <a:lnTo>
                <a:pt x="94678" y="638768"/>
              </a:lnTo>
            </a:path>
          </a:pathLst>
        </a:custGeom>
        <a:noFill/>
        <a:ln w="25400" cap="flat" cmpd="sng" algn="ctr">
          <a:solidFill>
            <a:schemeClr val="accent3">
              <a:tint val="99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DCAA9BC-FB81-BE40-A14E-32AF507E43CE}">
      <dsp:nvSpPr>
        <dsp:cNvPr id="0" name=""/>
        <dsp:cNvSpPr/>
      </dsp:nvSpPr>
      <dsp:spPr>
        <a:xfrm>
          <a:off x="6211208" y="1545564"/>
          <a:ext cx="1173291" cy="1040838"/>
        </a:xfrm>
        <a:prstGeom prst="roundRect">
          <a:avLst>
            <a:gd name="adj" fmla="val 10000"/>
          </a:avLst>
        </a:prstGeom>
        <a:solidFill>
          <a:schemeClr val="lt1">
            <a:alpha val="90000"/>
            <a:hueOff val="0"/>
            <a:satOff val="0"/>
            <a:lumOff val="0"/>
            <a:alphaOff val="0"/>
          </a:schemeClr>
        </a:solidFill>
        <a:ln w="25400" cap="flat" cmpd="sng" algn="ctr">
          <a:solidFill>
            <a:schemeClr val="accent3">
              <a:shade val="80000"/>
              <a:hueOff val="651564"/>
              <a:satOff val="-46240"/>
              <a:lumOff val="34984"/>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145" tIns="11430" rIns="17145" bIns="11430" numCol="1" spcCol="1270" anchor="ctr" anchorCtr="0">
          <a:noAutofit/>
        </a:bodyPr>
        <a:lstStyle/>
        <a:p>
          <a:pPr marL="0" lvl="0" indent="0" algn="ctr" defTabSz="400050">
            <a:lnSpc>
              <a:spcPct val="90000"/>
            </a:lnSpc>
            <a:spcBef>
              <a:spcPct val="0"/>
            </a:spcBef>
            <a:spcAft>
              <a:spcPct val="35000"/>
            </a:spcAft>
            <a:buNone/>
          </a:pPr>
          <a:r>
            <a:rPr lang="en-US" sz="900" kern="1200" dirty="0"/>
            <a:t>Get the dominant topic for each sentences in the corpus by utilizing the dominant topic of each word that we got by running the LDA model.</a:t>
          </a:r>
        </a:p>
      </dsp:txBody>
      <dsp:txXfrm>
        <a:off x="6241693" y="1576049"/>
        <a:ext cx="1112321" cy="979868"/>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svg>
</file>

<file path=ppt/media/image13.png>
</file>

<file path=ppt/media/image14.png>
</file>

<file path=ppt/media/image15.png>
</file>

<file path=ppt/media/image16.png>
</file>

<file path=ppt/media/image17.png>
</file>

<file path=ppt/media/image18.jpeg>
</file>

<file path=ppt/media/image2.png>
</file>

<file path=ppt/media/image3.png>
</file>

<file path=ppt/media/image4.png>
</file>

<file path=ppt/media/image5.png>
</file>

<file path=ppt/media/image6.png>
</file>

<file path=ppt/media/image7.png>
</file>

<file path=ppt/media/image8.svg>
</file>

<file path=ppt/media/image9.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442eb61d9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442eb61d9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442eb61d9d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442eb61d9d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442eb61d9d_0_6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442eb61d9d_0_6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506104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442eb61d9d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442eb61d9d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5510169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1"/>
        <p:cNvGrpSpPr/>
        <p:nvPr/>
      </p:nvGrpSpPr>
      <p:grpSpPr>
        <a:xfrm>
          <a:off x="0" y="0"/>
          <a:ext cx="0" cy="0"/>
          <a:chOff x="0" y="0"/>
          <a:chExt cx="0" cy="0"/>
        </a:xfrm>
      </p:grpSpPr>
      <p:sp>
        <p:nvSpPr>
          <p:cNvPr id="922" name="Google Shape;922;g442eb61d9d_0_7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3" name="Google Shape;923;g442eb61d9d_0_7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423328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442eb61d9d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442eb61d9d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442eb61d9d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442eb61d9d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1"/>
        <p:cNvGrpSpPr/>
        <p:nvPr/>
      </p:nvGrpSpPr>
      <p:grpSpPr>
        <a:xfrm>
          <a:off x="0" y="0"/>
          <a:ext cx="0" cy="0"/>
          <a:chOff x="0" y="0"/>
          <a:chExt cx="0" cy="0"/>
        </a:xfrm>
      </p:grpSpPr>
      <p:sp>
        <p:nvSpPr>
          <p:cNvPr id="922" name="Google Shape;922;g442eb61d9d_0_7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3" name="Google Shape;923;g442eb61d9d_0_7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45446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9"/>
        <p:cNvGrpSpPr/>
        <p:nvPr/>
      </p:nvGrpSpPr>
      <p:grpSpPr>
        <a:xfrm>
          <a:off x="0" y="0"/>
          <a:ext cx="0" cy="0"/>
          <a:chOff x="0" y="0"/>
          <a:chExt cx="0" cy="0"/>
        </a:xfrm>
      </p:grpSpPr>
      <p:sp>
        <p:nvSpPr>
          <p:cNvPr id="790" name="Google Shape;790;g442eb61d9d_0_5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1" name="Google Shape;791;g442eb61d9d_0_5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707398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5"/>
        <p:cNvGrpSpPr/>
        <p:nvPr/>
      </p:nvGrpSpPr>
      <p:grpSpPr>
        <a:xfrm>
          <a:off x="0" y="0"/>
          <a:ext cx="0" cy="0"/>
          <a:chOff x="0" y="0"/>
          <a:chExt cx="0" cy="0"/>
        </a:xfrm>
      </p:grpSpPr>
      <p:sp>
        <p:nvSpPr>
          <p:cNvPr id="716" name="Google Shape;716;g442eb61d9d_0_4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7" name="Google Shape;717;g442eb61d9d_0_4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863616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442eb61d9d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442eb61d9d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746909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1"/>
        <p:cNvGrpSpPr/>
        <p:nvPr/>
      </p:nvGrpSpPr>
      <p:grpSpPr>
        <a:xfrm>
          <a:off x="0" y="0"/>
          <a:ext cx="0" cy="0"/>
          <a:chOff x="0" y="0"/>
          <a:chExt cx="0" cy="0"/>
        </a:xfrm>
      </p:grpSpPr>
      <p:sp>
        <p:nvSpPr>
          <p:cNvPr id="922" name="Google Shape;922;g442eb61d9d_0_7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3" name="Google Shape;923;g442eb61d9d_0_7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394012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442eb61d9d_0_6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442eb61d9d_0_6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IG Title slide" type="title">
  <p:cSld name="TITLE">
    <p:bg>
      <p:bgPr>
        <a:solidFill>
          <a:schemeClr val="lt1"/>
        </a:solidFill>
        <a:effectLst/>
      </p:bgPr>
    </p:bg>
    <p:spTree>
      <p:nvGrpSpPr>
        <p:cNvPr id="1" name="Shape 9"/>
        <p:cNvGrpSpPr/>
        <p:nvPr/>
      </p:nvGrpSpPr>
      <p:grpSpPr>
        <a:xfrm>
          <a:off x="0" y="0"/>
          <a:ext cx="0" cy="0"/>
          <a:chOff x="0" y="0"/>
          <a:chExt cx="0" cy="0"/>
        </a:xfrm>
      </p:grpSpPr>
      <p:sp>
        <p:nvSpPr>
          <p:cNvPr id="10" name="Google Shape;10;p2"/>
          <p:cNvSpPr/>
          <p:nvPr/>
        </p:nvSpPr>
        <p:spPr>
          <a:xfrm>
            <a:off x="676300" y="321200"/>
            <a:ext cx="4885500" cy="4431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11" name="Google Shape;11;p2"/>
          <p:cNvSpPr txBox="1">
            <a:spLocks noGrp="1"/>
          </p:cNvSpPr>
          <p:nvPr>
            <p:ph type="ctrTitle"/>
          </p:nvPr>
        </p:nvSpPr>
        <p:spPr>
          <a:xfrm>
            <a:off x="1610650" y="1856275"/>
            <a:ext cx="6157800" cy="875700"/>
          </a:xfrm>
          <a:prstGeom prst="rect">
            <a:avLst/>
          </a:prstGeom>
          <a:ln w="38100" cap="flat" cmpd="sng">
            <a:solidFill>
              <a:srgbClr val="535353"/>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3600"/>
              <a:buNone/>
              <a:defRPr sz="3600" b="1"/>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yan with title and text ">
  <p:cSld name="CUSTOM_2">
    <p:spTree>
      <p:nvGrpSpPr>
        <p:cNvPr id="1" name="Shape 155"/>
        <p:cNvGrpSpPr/>
        <p:nvPr/>
      </p:nvGrpSpPr>
      <p:grpSpPr>
        <a:xfrm>
          <a:off x="0" y="0"/>
          <a:ext cx="0" cy="0"/>
          <a:chOff x="0" y="0"/>
          <a:chExt cx="0" cy="0"/>
        </a:xfrm>
      </p:grpSpPr>
      <p:sp>
        <p:nvSpPr>
          <p:cNvPr id="156" name="Google Shape;156;p23"/>
          <p:cNvSpPr/>
          <p:nvPr/>
        </p:nvSpPr>
        <p:spPr>
          <a:xfrm>
            <a:off x="0" y="1027350"/>
            <a:ext cx="9144000" cy="3088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3"/>
          <p:cNvSpPr txBox="1">
            <a:spLocks noGrp="1"/>
          </p:cNvSpPr>
          <p:nvPr>
            <p:ph type="title"/>
          </p:nvPr>
        </p:nvSpPr>
        <p:spPr>
          <a:xfrm>
            <a:off x="4696275" y="1725450"/>
            <a:ext cx="3055500" cy="11145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None/>
              <a:defRPr b="1"/>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a:endParaRPr/>
          </a:p>
        </p:txBody>
      </p:sp>
      <p:sp>
        <p:nvSpPr>
          <p:cNvPr id="158" name="Google Shape;158;p23"/>
          <p:cNvSpPr txBox="1">
            <a:spLocks noGrp="1"/>
          </p:cNvSpPr>
          <p:nvPr>
            <p:ph type="subTitle" idx="1"/>
          </p:nvPr>
        </p:nvSpPr>
        <p:spPr>
          <a:xfrm>
            <a:off x="4696275" y="2839950"/>
            <a:ext cx="2770200" cy="5781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solidFill>
                  <a:schemeClr val="dk2"/>
                </a:solidFill>
              </a:defRPr>
            </a:lvl1pPr>
            <a:lvl2pPr lvl="1" rtl="0">
              <a:spcBef>
                <a:spcPts val="0"/>
              </a:spcBef>
              <a:spcAft>
                <a:spcPts val="0"/>
              </a:spcAft>
              <a:buNone/>
              <a:defRPr>
                <a:solidFill>
                  <a:schemeClr val="dk2"/>
                </a:solidFill>
              </a:defRPr>
            </a:lvl2pPr>
            <a:lvl3pPr lvl="2" rtl="0">
              <a:spcBef>
                <a:spcPts val="0"/>
              </a:spcBef>
              <a:spcAft>
                <a:spcPts val="0"/>
              </a:spcAft>
              <a:buNone/>
              <a:defRPr>
                <a:solidFill>
                  <a:schemeClr val="dk2"/>
                </a:solidFill>
              </a:defRPr>
            </a:lvl3pPr>
            <a:lvl4pPr lvl="3" rtl="0">
              <a:spcBef>
                <a:spcPts val="0"/>
              </a:spcBef>
              <a:spcAft>
                <a:spcPts val="0"/>
              </a:spcAft>
              <a:buNone/>
              <a:defRPr>
                <a:solidFill>
                  <a:schemeClr val="dk2"/>
                </a:solidFill>
              </a:defRPr>
            </a:lvl4pPr>
            <a:lvl5pPr lvl="4" rtl="0">
              <a:spcBef>
                <a:spcPts val="0"/>
              </a:spcBef>
              <a:spcAft>
                <a:spcPts val="0"/>
              </a:spcAft>
              <a:buNone/>
              <a:defRPr>
                <a:solidFill>
                  <a:schemeClr val="dk2"/>
                </a:solidFill>
              </a:defRPr>
            </a:lvl5pPr>
            <a:lvl6pPr lvl="5" rtl="0">
              <a:spcBef>
                <a:spcPts val="0"/>
              </a:spcBef>
              <a:spcAft>
                <a:spcPts val="0"/>
              </a:spcAft>
              <a:buNone/>
              <a:defRPr>
                <a:solidFill>
                  <a:schemeClr val="dk2"/>
                </a:solidFill>
              </a:defRPr>
            </a:lvl6pPr>
            <a:lvl7pPr lvl="6" rtl="0">
              <a:spcBef>
                <a:spcPts val="0"/>
              </a:spcBef>
              <a:spcAft>
                <a:spcPts val="0"/>
              </a:spcAft>
              <a:buNone/>
              <a:defRPr>
                <a:solidFill>
                  <a:schemeClr val="dk2"/>
                </a:solidFill>
              </a:defRPr>
            </a:lvl7pPr>
            <a:lvl8pPr lvl="7" rtl="0">
              <a:spcBef>
                <a:spcPts val="0"/>
              </a:spcBef>
              <a:spcAft>
                <a:spcPts val="0"/>
              </a:spcAft>
              <a:buNone/>
              <a:defRPr>
                <a:solidFill>
                  <a:schemeClr val="dk2"/>
                </a:solidFill>
              </a:defRPr>
            </a:lvl8pPr>
            <a:lvl9pPr lvl="8" rtl="0">
              <a:spcBef>
                <a:spcPts val="0"/>
              </a:spcBef>
              <a:spcAft>
                <a:spcPts val="0"/>
              </a:spcAft>
              <a:buNone/>
              <a:defRPr>
                <a:solidFill>
                  <a:schemeClr val="dk2"/>
                </a:solidFill>
              </a:defRPr>
            </a:lvl9pPr>
          </a:lstStyle>
          <a:p>
            <a:endParaRPr/>
          </a:p>
        </p:txBody>
      </p:sp>
      <p:sp>
        <p:nvSpPr>
          <p:cNvPr id="159" name="Google Shape;159;p23"/>
          <p:cNvSpPr txBox="1">
            <a:spLocks noGrp="1"/>
          </p:cNvSpPr>
          <p:nvPr>
            <p:ph type="sldNum" idx="12"/>
          </p:nvPr>
        </p:nvSpPr>
        <p:spPr>
          <a:xfrm>
            <a:off x="8364708" y="4269092"/>
            <a:ext cx="548700" cy="393600"/>
          </a:xfrm>
          <a:prstGeom prst="rect">
            <a:avLst/>
          </a:prstGeom>
        </p:spPr>
        <p:txBody>
          <a:bodyPr spcFirstLastPara="1" wrap="square" lIns="91425" tIns="91425" rIns="91425" bIns="91425" anchor="ctr" anchorCtr="0">
            <a:noAutofit/>
          </a:bodyPr>
          <a:lstStyle>
            <a:lvl1pPr lvl="0" rtl="0">
              <a:buNone/>
              <a:defRPr sz="1200">
                <a:solidFill>
                  <a:srgbClr val="CCCCCC"/>
                </a:solidFill>
                <a:latin typeface="Arvo"/>
                <a:ea typeface="Arvo"/>
                <a:cs typeface="Arvo"/>
                <a:sym typeface="Arvo"/>
              </a:defRPr>
            </a:lvl1pPr>
            <a:lvl2pPr lvl="1" rtl="0">
              <a:buNone/>
              <a:defRPr sz="1200">
                <a:solidFill>
                  <a:srgbClr val="CCCCCC"/>
                </a:solidFill>
                <a:latin typeface="Arvo"/>
                <a:ea typeface="Arvo"/>
                <a:cs typeface="Arvo"/>
                <a:sym typeface="Arvo"/>
              </a:defRPr>
            </a:lvl2pPr>
            <a:lvl3pPr lvl="2" rtl="0">
              <a:buNone/>
              <a:defRPr sz="1200">
                <a:solidFill>
                  <a:srgbClr val="CCCCCC"/>
                </a:solidFill>
                <a:latin typeface="Arvo"/>
                <a:ea typeface="Arvo"/>
                <a:cs typeface="Arvo"/>
                <a:sym typeface="Arvo"/>
              </a:defRPr>
            </a:lvl3pPr>
            <a:lvl4pPr lvl="3" rtl="0">
              <a:buNone/>
              <a:defRPr sz="1200">
                <a:solidFill>
                  <a:srgbClr val="CCCCCC"/>
                </a:solidFill>
                <a:latin typeface="Arvo"/>
                <a:ea typeface="Arvo"/>
                <a:cs typeface="Arvo"/>
                <a:sym typeface="Arvo"/>
              </a:defRPr>
            </a:lvl4pPr>
            <a:lvl5pPr lvl="4" rtl="0">
              <a:buNone/>
              <a:defRPr sz="1200">
                <a:solidFill>
                  <a:srgbClr val="CCCCCC"/>
                </a:solidFill>
                <a:latin typeface="Arvo"/>
                <a:ea typeface="Arvo"/>
                <a:cs typeface="Arvo"/>
                <a:sym typeface="Arvo"/>
              </a:defRPr>
            </a:lvl5pPr>
            <a:lvl6pPr lvl="5" rtl="0">
              <a:buNone/>
              <a:defRPr sz="1200">
                <a:solidFill>
                  <a:srgbClr val="CCCCCC"/>
                </a:solidFill>
                <a:latin typeface="Arvo"/>
                <a:ea typeface="Arvo"/>
                <a:cs typeface="Arvo"/>
                <a:sym typeface="Arvo"/>
              </a:defRPr>
            </a:lvl6pPr>
            <a:lvl7pPr lvl="6" rtl="0">
              <a:buNone/>
              <a:defRPr sz="1200">
                <a:solidFill>
                  <a:srgbClr val="CCCCCC"/>
                </a:solidFill>
                <a:latin typeface="Arvo"/>
                <a:ea typeface="Arvo"/>
                <a:cs typeface="Arvo"/>
                <a:sym typeface="Arvo"/>
              </a:defRPr>
            </a:lvl7pPr>
            <a:lvl8pPr lvl="7" rtl="0">
              <a:buNone/>
              <a:defRPr sz="1200">
                <a:solidFill>
                  <a:srgbClr val="CCCCCC"/>
                </a:solidFill>
                <a:latin typeface="Arvo"/>
                <a:ea typeface="Arvo"/>
                <a:cs typeface="Arvo"/>
                <a:sym typeface="Arvo"/>
              </a:defRPr>
            </a:lvl8pPr>
            <a:lvl9pPr lvl="8" rtl="0">
              <a:buNone/>
              <a:defRPr sz="1200">
                <a:solidFill>
                  <a:srgbClr val="CCCCCC"/>
                </a:solidFill>
                <a:latin typeface="Arvo"/>
                <a:ea typeface="Arvo"/>
                <a:cs typeface="Arvo"/>
                <a:sym typeface="Arvo"/>
              </a:defRPr>
            </a:lvl9pPr>
          </a:lstStyle>
          <a:p>
            <a:pPr marL="0" lvl="0" indent="0" algn="l" rtl="0">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mp; 6 columns slide">
  <p:cSld name="Title &amp; 6 columns slide">
    <p:bg>
      <p:bgPr>
        <a:solidFill>
          <a:schemeClr val="lt1"/>
        </a:solidFill>
        <a:effectLst/>
      </p:bgPr>
    </p:bg>
    <p:spTree>
      <p:nvGrpSpPr>
        <p:cNvPr id="1" name="Shape 97"/>
        <p:cNvGrpSpPr/>
        <p:nvPr/>
      </p:nvGrpSpPr>
      <p:grpSpPr>
        <a:xfrm>
          <a:off x="0" y="0"/>
          <a:ext cx="0" cy="0"/>
          <a:chOff x="0" y="0"/>
          <a:chExt cx="0" cy="0"/>
        </a:xfrm>
      </p:grpSpPr>
      <p:sp>
        <p:nvSpPr>
          <p:cNvPr id="98" name="Google Shape;98;p14"/>
          <p:cNvSpPr/>
          <p:nvPr/>
        </p:nvSpPr>
        <p:spPr>
          <a:xfrm>
            <a:off x="406950" y="352200"/>
            <a:ext cx="8330100" cy="4311000"/>
          </a:xfrm>
          <a:prstGeom prst="rect">
            <a:avLst/>
          </a:prstGeom>
          <a:no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4"/>
          <p:cNvSpPr txBox="1">
            <a:spLocks noGrp="1"/>
          </p:cNvSpPr>
          <p:nvPr>
            <p:ph type="ctrTitle"/>
          </p:nvPr>
        </p:nvSpPr>
        <p:spPr>
          <a:xfrm>
            <a:off x="1105351" y="2765600"/>
            <a:ext cx="2113500" cy="644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2"/>
              </a:buClr>
              <a:buSzPts val="1400"/>
              <a:buNone/>
              <a:defRPr sz="1400">
                <a:solidFill>
                  <a:schemeClr val="dk2"/>
                </a:solidFill>
              </a:defRPr>
            </a:lvl1pPr>
            <a:lvl2pPr lvl="1" algn="ctr" rtl="0">
              <a:spcBef>
                <a:spcPts val="0"/>
              </a:spcBef>
              <a:spcAft>
                <a:spcPts val="0"/>
              </a:spcAft>
              <a:buClr>
                <a:schemeClr val="dk2"/>
              </a:buClr>
              <a:buSzPts val="1600"/>
              <a:buNone/>
              <a:defRPr sz="1600">
                <a:solidFill>
                  <a:schemeClr val="dk2"/>
                </a:solidFill>
              </a:defRPr>
            </a:lvl2pPr>
            <a:lvl3pPr lvl="2" algn="ctr" rtl="0">
              <a:spcBef>
                <a:spcPts val="0"/>
              </a:spcBef>
              <a:spcAft>
                <a:spcPts val="0"/>
              </a:spcAft>
              <a:buClr>
                <a:schemeClr val="dk2"/>
              </a:buClr>
              <a:buSzPts val="1600"/>
              <a:buNone/>
              <a:defRPr sz="1600">
                <a:solidFill>
                  <a:schemeClr val="dk2"/>
                </a:solidFill>
              </a:defRPr>
            </a:lvl3pPr>
            <a:lvl4pPr lvl="3" algn="ctr" rtl="0">
              <a:spcBef>
                <a:spcPts val="0"/>
              </a:spcBef>
              <a:spcAft>
                <a:spcPts val="0"/>
              </a:spcAft>
              <a:buClr>
                <a:schemeClr val="dk2"/>
              </a:buClr>
              <a:buSzPts val="1600"/>
              <a:buNone/>
              <a:defRPr sz="1600">
                <a:solidFill>
                  <a:schemeClr val="dk2"/>
                </a:solidFill>
              </a:defRPr>
            </a:lvl4pPr>
            <a:lvl5pPr lvl="4" algn="ctr" rtl="0">
              <a:spcBef>
                <a:spcPts val="0"/>
              </a:spcBef>
              <a:spcAft>
                <a:spcPts val="0"/>
              </a:spcAft>
              <a:buClr>
                <a:schemeClr val="dk2"/>
              </a:buClr>
              <a:buSzPts val="1600"/>
              <a:buNone/>
              <a:defRPr sz="1600">
                <a:solidFill>
                  <a:schemeClr val="dk2"/>
                </a:solidFill>
              </a:defRPr>
            </a:lvl5pPr>
            <a:lvl6pPr lvl="5" algn="ctr" rtl="0">
              <a:spcBef>
                <a:spcPts val="0"/>
              </a:spcBef>
              <a:spcAft>
                <a:spcPts val="0"/>
              </a:spcAft>
              <a:buClr>
                <a:schemeClr val="dk2"/>
              </a:buClr>
              <a:buSzPts val="1600"/>
              <a:buNone/>
              <a:defRPr sz="1600">
                <a:solidFill>
                  <a:schemeClr val="dk2"/>
                </a:solidFill>
              </a:defRPr>
            </a:lvl6pPr>
            <a:lvl7pPr lvl="6" algn="ctr" rtl="0">
              <a:spcBef>
                <a:spcPts val="0"/>
              </a:spcBef>
              <a:spcAft>
                <a:spcPts val="0"/>
              </a:spcAft>
              <a:buClr>
                <a:schemeClr val="dk2"/>
              </a:buClr>
              <a:buSzPts val="1600"/>
              <a:buNone/>
              <a:defRPr sz="1600">
                <a:solidFill>
                  <a:schemeClr val="dk2"/>
                </a:solidFill>
              </a:defRPr>
            </a:lvl7pPr>
            <a:lvl8pPr lvl="7" algn="ctr" rtl="0">
              <a:spcBef>
                <a:spcPts val="0"/>
              </a:spcBef>
              <a:spcAft>
                <a:spcPts val="0"/>
              </a:spcAft>
              <a:buClr>
                <a:schemeClr val="dk2"/>
              </a:buClr>
              <a:buSzPts val="1600"/>
              <a:buNone/>
              <a:defRPr sz="1600">
                <a:solidFill>
                  <a:schemeClr val="dk2"/>
                </a:solidFill>
              </a:defRPr>
            </a:lvl8pPr>
            <a:lvl9pPr lvl="8" algn="ctr" rtl="0">
              <a:spcBef>
                <a:spcPts val="0"/>
              </a:spcBef>
              <a:spcAft>
                <a:spcPts val="0"/>
              </a:spcAft>
              <a:buClr>
                <a:schemeClr val="dk2"/>
              </a:buClr>
              <a:buSzPts val="1600"/>
              <a:buNone/>
              <a:defRPr sz="1600">
                <a:solidFill>
                  <a:schemeClr val="dk2"/>
                </a:solidFill>
              </a:defRPr>
            </a:lvl9pPr>
          </a:lstStyle>
          <a:p>
            <a:endParaRPr/>
          </a:p>
        </p:txBody>
      </p:sp>
      <p:sp>
        <p:nvSpPr>
          <p:cNvPr id="100" name="Google Shape;100;p14"/>
          <p:cNvSpPr txBox="1">
            <a:spLocks noGrp="1"/>
          </p:cNvSpPr>
          <p:nvPr>
            <p:ph type="subTitle" idx="1"/>
          </p:nvPr>
        </p:nvSpPr>
        <p:spPr>
          <a:xfrm>
            <a:off x="980600" y="3371050"/>
            <a:ext cx="23631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sz="1400"/>
            </a:lvl3pPr>
            <a:lvl4pPr lvl="3" algn="ctr" rtl="0">
              <a:lnSpc>
                <a:spcPct val="100000"/>
              </a:lnSpc>
              <a:spcBef>
                <a:spcPts val="0"/>
              </a:spcBef>
              <a:spcAft>
                <a:spcPts val="0"/>
              </a:spcAft>
              <a:buSzPts val="1400"/>
              <a:buNone/>
              <a:defRPr sz="1400"/>
            </a:lvl4pPr>
            <a:lvl5pPr lvl="4" algn="ctr" rtl="0">
              <a:lnSpc>
                <a:spcPct val="100000"/>
              </a:lnSpc>
              <a:spcBef>
                <a:spcPts val="0"/>
              </a:spcBef>
              <a:spcAft>
                <a:spcPts val="0"/>
              </a:spcAft>
              <a:buSzPts val="1400"/>
              <a:buNone/>
              <a:defRPr sz="1400"/>
            </a:lvl5pPr>
            <a:lvl6pPr lvl="5" algn="ctr" rtl="0">
              <a:lnSpc>
                <a:spcPct val="100000"/>
              </a:lnSpc>
              <a:spcBef>
                <a:spcPts val="0"/>
              </a:spcBef>
              <a:spcAft>
                <a:spcPts val="0"/>
              </a:spcAft>
              <a:buSzPts val="1400"/>
              <a:buNone/>
              <a:defRPr sz="1400"/>
            </a:lvl6pPr>
            <a:lvl7pPr lvl="6" algn="ctr" rtl="0">
              <a:lnSpc>
                <a:spcPct val="100000"/>
              </a:lnSpc>
              <a:spcBef>
                <a:spcPts val="0"/>
              </a:spcBef>
              <a:spcAft>
                <a:spcPts val="0"/>
              </a:spcAft>
              <a:buSzPts val="1400"/>
              <a:buNone/>
              <a:defRPr sz="1400"/>
            </a:lvl7pPr>
            <a:lvl8pPr lvl="7" algn="ctr" rtl="0">
              <a:lnSpc>
                <a:spcPct val="100000"/>
              </a:lnSpc>
              <a:spcBef>
                <a:spcPts val="0"/>
              </a:spcBef>
              <a:spcAft>
                <a:spcPts val="0"/>
              </a:spcAft>
              <a:buSzPts val="1400"/>
              <a:buNone/>
              <a:defRPr sz="1400"/>
            </a:lvl8pPr>
            <a:lvl9pPr lvl="8" algn="ctr" rtl="0">
              <a:lnSpc>
                <a:spcPct val="100000"/>
              </a:lnSpc>
              <a:spcBef>
                <a:spcPts val="0"/>
              </a:spcBef>
              <a:spcAft>
                <a:spcPts val="0"/>
              </a:spcAft>
              <a:buSzPts val="1400"/>
              <a:buNone/>
              <a:defRPr sz="1400"/>
            </a:lvl9pPr>
          </a:lstStyle>
          <a:p>
            <a:endParaRPr/>
          </a:p>
        </p:txBody>
      </p:sp>
      <p:sp>
        <p:nvSpPr>
          <p:cNvPr id="101" name="Google Shape;101;p14"/>
          <p:cNvSpPr txBox="1">
            <a:spLocks noGrp="1"/>
          </p:cNvSpPr>
          <p:nvPr>
            <p:ph type="ctrTitle" idx="2"/>
          </p:nvPr>
        </p:nvSpPr>
        <p:spPr>
          <a:xfrm>
            <a:off x="3484651" y="2765600"/>
            <a:ext cx="2113500" cy="644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2"/>
              </a:buClr>
              <a:buSzPts val="1400"/>
              <a:buNone/>
              <a:defRPr sz="1400">
                <a:solidFill>
                  <a:schemeClr val="dk2"/>
                </a:solidFill>
              </a:defRPr>
            </a:lvl1pPr>
            <a:lvl2pPr lvl="1" algn="ctr" rtl="0">
              <a:spcBef>
                <a:spcPts val="0"/>
              </a:spcBef>
              <a:spcAft>
                <a:spcPts val="0"/>
              </a:spcAft>
              <a:buClr>
                <a:schemeClr val="dk2"/>
              </a:buClr>
              <a:buSzPts val="1600"/>
              <a:buNone/>
              <a:defRPr sz="1600">
                <a:solidFill>
                  <a:schemeClr val="dk2"/>
                </a:solidFill>
              </a:defRPr>
            </a:lvl2pPr>
            <a:lvl3pPr lvl="2" algn="ctr" rtl="0">
              <a:spcBef>
                <a:spcPts val="0"/>
              </a:spcBef>
              <a:spcAft>
                <a:spcPts val="0"/>
              </a:spcAft>
              <a:buClr>
                <a:schemeClr val="dk2"/>
              </a:buClr>
              <a:buSzPts val="1600"/>
              <a:buNone/>
              <a:defRPr sz="1600">
                <a:solidFill>
                  <a:schemeClr val="dk2"/>
                </a:solidFill>
              </a:defRPr>
            </a:lvl3pPr>
            <a:lvl4pPr lvl="3" algn="ctr" rtl="0">
              <a:spcBef>
                <a:spcPts val="0"/>
              </a:spcBef>
              <a:spcAft>
                <a:spcPts val="0"/>
              </a:spcAft>
              <a:buClr>
                <a:schemeClr val="dk2"/>
              </a:buClr>
              <a:buSzPts val="1600"/>
              <a:buNone/>
              <a:defRPr sz="1600">
                <a:solidFill>
                  <a:schemeClr val="dk2"/>
                </a:solidFill>
              </a:defRPr>
            </a:lvl4pPr>
            <a:lvl5pPr lvl="4" algn="ctr" rtl="0">
              <a:spcBef>
                <a:spcPts val="0"/>
              </a:spcBef>
              <a:spcAft>
                <a:spcPts val="0"/>
              </a:spcAft>
              <a:buClr>
                <a:schemeClr val="dk2"/>
              </a:buClr>
              <a:buSzPts val="1600"/>
              <a:buNone/>
              <a:defRPr sz="1600">
                <a:solidFill>
                  <a:schemeClr val="dk2"/>
                </a:solidFill>
              </a:defRPr>
            </a:lvl5pPr>
            <a:lvl6pPr lvl="5" algn="ctr" rtl="0">
              <a:spcBef>
                <a:spcPts val="0"/>
              </a:spcBef>
              <a:spcAft>
                <a:spcPts val="0"/>
              </a:spcAft>
              <a:buClr>
                <a:schemeClr val="dk2"/>
              </a:buClr>
              <a:buSzPts val="1600"/>
              <a:buNone/>
              <a:defRPr sz="1600">
                <a:solidFill>
                  <a:schemeClr val="dk2"/>
                </a:solidFill>
              </a:defRPr>
            </a:lvl6pPr>
            <a:lvl7pPr lvl="6" algn="ctr" rtl="0">
              <a:spcBef>
                <a:spcPts val="0"/>
              </a:spcBef>
              <a:spcAft>
                <a:spcPts val="0"/>
              </a:spcAft>
              <a:buClr>
                <a:schemeClr val="dk2"/>
              </a:buClr>
              <a:buSzPts val="1600"/>
              <a:buNone/>
              <a:defRPr sz="1600">
                <a:solidFill>
                  <a:schemeClr val="dk2"/>
                </a:solidFill>
              </a:defRPr>
            </a:lvl7pPr>
            <a:lvl8pPr lvl="7" algn="ctr" rtl="0">
              <a:spcBef>
                <a:spcPts val="0"/>
              </a:spcBef>
              <a:spcAft>
                <a:spcPts val="0"/>
              </a:spcAft>
              <a:buClr>
                <a:schemeClr val="dk2"/>
              </a:buClr>
              <a:buSzPts val="1600"/>
              <a:buNone/>
              <a:defRPr sz="1600">
                <a:solidFill>
                  <a:schemeClr val="dk2"/>
                </a:solidFill>
              </a:defRPr>
            </a:lvl8pPr>
            <a:lvl9pPr lvl="8" algn="ctr" rtl="0">
              <a:spcBef>
                <a:spcPts val="0"/>
              </a:spcBef>
              <a:spcAft>
                <a:spcPts val="0"/>
              </a:spcAft>
              <a:buClr>
                <a:schemeClr val="dk2"/>
              </a:buClr>
              <a:buSzPts val="1600"/>
              <a:buNone/>
              <a:defRPr sz="1600">
                <a:solidFill>
                  <a:schemeClr val="dk2"/>
                </a:solidFill>
              </a:defRPr>
            </a:lvl9pPr>
          </a:lstStyle>
          <a:p>
            <a:endParaRPr/>
          </a:p>
        </p:txBody>
      </p:sp>
      <p:sp>
        <p:nvSpPr>
          <p:cNvPr id="102" name="Google Shape;102;p14"/>
          <p:cNvSpPr txBox="1">
            <a:spLocks noGrp="1"/>
          </p:cNvSpPr>
          <p:nvPr>
            <p:ph type="subTitle" idx="3"/>
          </p:nvPr>
        </p:nvSpPr>
        <p:spPr>
          <a:xfrm>
            <a:off x="3419975" y="3371050"/>
            <a:ext cx="22428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sz="1400"/>
            </a:lvl3pPr>
            <a:lvl4pPr lvl="3" algn="ctr" rtl="0">
              <a:lnSpc>
                <a:spcPct val="100000"/>
              </a:lnSpc>
              <a:spcBef>
                <a:spcPts val="0"/>
              </a:spcBef>
              <a:spcAft>
                <a:spcPts val="0"/>
              </a:spcAft>
              <a:buSzPts val="1400"/>
              <a:buNone/>
              <a:defRPr sz="1400"/>
            </a:lvl4pPr>
            <a:lvl5pPr lvl="4" algn="ctr" rtl="0">
              <a:lnSpc>
                <a:spcPct val="100000"/>
              </a:lnSpc>
              <a:spcBef>
                <a:spcPts val="0"/>
              </a:spcBef>
              <a:spcAft>
                <a:spcPts val="0"/>
              </a:spcAft>
              <a:buSzPts val="1400"/>
              <a:buNone/>
              <a:defRPr sz="1400"/>
            </a:lvl5pPr>
            <a:lvl6pPr lvl="5" algn="ctr" rtl="0">
              <a:lnSpc>
                <a:spcPct val="100000"/>
              </a:lnSpc>
              <a:spcBef>
                <a:spcPts val="0"/>
              </a:spcBef>
              <a:spcAft>
                <a:spcPts val="0"/>
              </a:spcAft>
              <a:buSzPts val="1400"/>
              <a:buNone/>
              <a:defRPr sz="1400"/>
            </a:lvl6pPr>
            <a:lvl7pPr lvl="6" algn="ctr" rtl="0">
              <a:lnSpc>
                <a:spcPct val="100000"/>
              </a:lnSpc>
              <a:spcBef>
                <a:spcPts val="0"/>
              </a:spcBef>
              <a:spcAft>
                <a:spcPts val="0"/>
              </a:spcAft>
              <a:buSzPts val="1400"/>
              <a:buNone/>
              <a:defRPr sz="1400"/>
            </a:lvl7pPr>
            <a:lvl8pPr lvl="7" algn="ctr" rtl="0">
              <a:lnSpc>
                <a:spcPct val="100000"/>
              </a:lnSpc>
              <a:spcBef>
                <a:spcPts val="0"/>
              </a:spcBef>
              <a:spcAft>
                <a:spcPts val="0"/>
              </a:spcAft>
              <a:buSzPts val="1400"/>
              <a:buNone/>
              <a:defRPr sz="1400"/>
            </a:lvl8pPr>
            <a:lvl9pPr lvl="8" algn="ctr" rtl="0">
              <a:lnSpc>
                <a:spcPct val="100000"/>
              </a:lnSpc>
              <a:spcBef>
                <a:spcPts val="0"/>
              </a:spcBef>
              <a:spcAft>
                <a:spcPts val="0"/>
              </a:spcAft>
              <a:buSzPts val="1400"/>
              <a:buNone/>
              <a:defRPr sz="1400"/>
            </a:lvl9pPr>
          </a:lstStyle>
          <a:p>
            <a:endParaRPr/>
          </a:p>
        </p:txBody>
      </p:sp>
      <p:sp>
        <p:nvSpPr>
          <p:cNvPr id="103" name="Google Shape;103;p14"/>
          <p:cNvSpPr txBox="1">
            <a:spLocks noGrp="1"/>
          </p:cNvSpPr>
          <p:nvPr>
            <p:ph type="ctrTitle" idx="4"/>
          </p:nvPr>
        </p:nvSpPr>
        <p:spPr>
          <a:xfrm>
            <a:off x="5880251" y="2765600"/>
            <a:ext cx="2113500" cy="644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2"/>
              </a:buClr>
              <a:buSzPts val="1400"/>
              <a:buNone/>
              <a:defRPr sz="1400">
                <a:solidFill>
                  <a:schemeClr val="dk2"/>
                </a:solidFill>
              </a:defRPr>
            </a:lvl1pPr>
            <a:lvl2pPr lvl="1" algn="ctr" rtl="0">
              <a:spcBef>
                <a:spcPts val="0"/>
              </a:spcBef>
              <a:spcAft>
                <a:spcPts val="0"/>
              </a:spcAft>
              <a:buClr>
                <a:schemeClr val="dk2"/>
              </a:buClr>
              <a:buSzPts val="1600"/>
              <a:buNone/>
              <a:defRPr sz="1600">
                <a:solidFill>
                  <a:schemeClr val="dk2"/>
                </a:solidFill>
              </a:defRPr>
            </a:lvl2pPr>
            <a:lvl3pPr lvl="2" algn="ctr" rtl="0">
              <a:spcBef>
                <a:spcPts val="0"/>
              </a:spcBef>
              <a:spcAft>
                <a:spcPts val="0"/>
              </a:spcAft>
              <a:buClr>
                <a:schemeClr val="dk2"/>
              </a:buClr>
              <a:buSzPts val="1600"/>
              <a:buNone/>
              <a:defRPr sz="1600">
                <a:solidFill>
                  <a:schemeClr val="dk2"/>
                </a:solidFill>
              </a:defRPr>
            </a:lvl3pPr>
            <a:lvl4pPr lvl="3" algn="ctr" rtl="0">
              <a:spcBef>
                <a:spcPts val="0"/>
              </a:spcBef>
              <a:spcAft>
                <a:spcPts val="0"/>
              </a:spcAft>
              <a:buClr>
                <a:schemeClr val="dk2"/>
              </a:buClr>
              <a:buSzPts val="1600"/>
              <a:buNone/>
              <a:defRPr sz="1600">
                <a:solidFill>
                  <a:schemeClr val="dk2"/>
                </a:solidFill>
              </a:defRPr>
            </a:lvl4pPr>
            <a:lvl5pPr lvl="4" algn="ctr" rtl="0">
              <a:spcBef>
                <a:spcPts val="0"/>
              </a:spcBef>
              <a:spcAft>
                <a:spcPts val="0"/>
              </a:spcAft>
              <a:buClr>
                <a:schemeClr val="dk2"/>
              </a:buClr>
              <a:buSzPts val="1600"/>
              <a:buNone/>
              <a:defRPr sz="1600">
                <a:solidFill>
                  <a:schemeClr val="dk2"/>
                </a:solidFill>
              </a:defRPr>
            </a:lvl5pPr>
            <a:lvl6pPr lvl="5" algn="ctr" rtl="0">
              <a:spcBef>
                <a:spcPts val="0"/>
              </a:spcBef>
              <a:spcAft>
                <a:spcPts val="0"/>
              </a:spcAft>
              <a:buClr>
                <a:schemeClr val="dk2"/>
              </a:buClr>
              <a:buSzPts val="1600"/>
              <a:buNone/>
              <a:defRPr sz="1600">
                <a:solidFill>
                  <a:schemeClr val="dk2"/>
                </a:solidFill>
              </a:defRPr>
            </a:lvl6pPr>
            <a:lvl7pPr lvl="6" algn="ctr" rtl="0">
              <a:spcBef>
                <a:spcPts val="0"/>
              </a:spcBef>
              <a:spcAft>
                <a:spcPts val="0"/>
              </a:spcAft>
              <a:buClr>
                <a:schemeClr val="dk2"/>
              </a:buClr>
              <a:buSzPts val="1600"/>
              <a:buNone/>
              <a:defRPr sz="1600">
                <a:solidFill>
                  <a:schemeClr val="dk2"/>
                </a:solidFill>
              </a:defRPr>
            </a:lvl7pPr>
            <a:lvl8pPr lvl="7" algn="ctr" rtl="0">
              <a:spcBef>
                <a:spcPts val="0"/>
              </a:spcBef>
              <a:spcAft>
                <a:spcPts val="0"/>
              </a:spcAft>
              <a:buClr>
                <a:schemeClr val="dk2"/>
              </a:buClr>
              <a:buSzPts val="1600"/>
              <a:buNone/>
              <a:defRPr sz="1600">
                <a:solidFill>
                  <a:schemeClr val="dk2"/>
                </a:solidFill>
              </a:defRPr>
            </a:lvl8pPr>
            <a:lvl9pPr lvl="8" algn="ctr" rtl="0">
              <a:spcBef>
                <a:spcPts val="0"/>
              </a:spcBef>
              <a:spcAft>
                <a:spcPts val="0"/>
              </a:spcAft>
              <a:buClr>
                <a:schemeClr val="dk2"/>
              </a:buClr>
              <a:buSzPts val="1600"/>
              <a:buNone/>
              <a:defRPr sz="1600">
                <a:solidFill>
                  <a:schemeClr val="dk2"/>
                </a:solidFill>
              </a:defRPr>
            </a:lvl9pPr>
          </a:lstStyle>
          <a:p>
            <a:endParaRPr/>
          </a:p>
        </p:txBody>
      </p:sp>
      <p:sp>
        <p:nvSpPr>
          <p:cNvPr id="104" name="Google Shape;104;p14"/>
          <p:cNvSpPr txBox="1">
            <a:spLocks noGrp="1"/>
          </p:cNvSpPr>
          <p:nvPr>
            <p:ph type="subTitle" idx="5"/>
          </p:nvPr>
        </p:nvSpPr>
        <p:spPr>
          <a:xfrm>
            <a:off x="5880250" y="3371050"/>
            <a:ext cx="21135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sz="1400"/>
            </a:lvl3pPr>
            <a:lvl4pPr lvl="3" algn="ctr" rtl="0">
              <a:lnSpc>
                <a:spcPct val="100000"/>
              </a:lnSpc>
              <a:spcBef>
                <a:spcPts val="0"/>
              </a:spcBef>
              <a:spcAft>
                <a:spcPts val="0"/>
              </a:spcAft>
              <a:buSzPts val="1400"/>
              <a:buNone/>
              <a:defRPr sz="1400"/>
            </a:lvl4pPr>
            <a:lvl5pPr lvl="4" algn="ctr" rtl="0">
              <a:lnSpc>
                <a:spcPct val="100000"/>
              </a:lnSpc>
              <a:spcBef>
                <a:spcPts val="0"/>
              </a:spcBef>
              <a:spcAft>
                <a:spcPts val="0"/>
              </a:spcAft>
              <a:buSzPts val="1400"/>
              <a:buNone/>
              <a:defRPr sz="1400"/>
            </a:lvl5pPr>
            <a:lvl6pPr lvl="5" algn="ctr" rtl="0">
              <a:lnSpc>
                <a:spcPct val="100000"/>
              </a:lnSpc>
              <a:spcBef>
                <a:spcPts val="0"/>
              </a:spcBef>
              <a:spcAft>
                <a:spcPts val="0"/>
              </a:spcAft>
              <a:buSzPts val="1400"/>
              <a:buNone/>
              <a:defRPr sz="1400"/>
            </a:lvl6pPr>
            <a:lvl7pPr lvl="6" algn="ctr" rtl="0">
              <a:lnSpc>
                <a:spcPct val="100000"/>
              </a:lnSpc>
              <a:spcBef>
                <a:spcPts val="0"/>
              </a:spcBef>
              <a:spcAft>
                <a:spcPts val="0"/>
              </a:spcAft>
              <a:buSzPts val="1400"/>
              <a:buNone/>
              <a:defRPr sz="1400"/>
            </a:lvl7pPr>
            <a:lvl8pPr lvl="7" algn="ctr" rtl="0">
              <a:lnSpc>
                <a:spcPct val="100000"/>
              </a:lnSpc>
              <a:spcBef>
                <a:spcPts val="0"/>
              </a:spcBef>
              <a:spcAft>
                <a:spcPts val="0"/>
              </a:spcAft>
              <a:buSzPts val="1400"/>
              <a:buNone/>
              <a:defRPr sz="1400"/>
            </a:lvl8pPr>
            <a:lvl9pPr lvl="8" algn="ctr" rtl="0">
              <a:lnSpc>
                <a:spcPct val="100000"/>
              </a:lnSpc>
              <a:spcBef>
                <a:spcPts val="0"/>
              </a:spcBef>
              <a:spcAft>
                <a:spcPts val="0"/>
              </a:spcAft>
              <a:buSzPts val="1400"/>
              <a:buNone/>
              <a:defRPr sz="1400"/>
            </a:lvl9pPr>
          </a:lstStyle>
          <a:p>
            <a:endParaRPr/>
          </a:p>
        </p:txBody>
      </p:sp>
      <p:sp>
        <p:nvSpPr>
          <p:cNvPr id="105" name="Google Shape;105;p14"/>
          <p:cNvSpPr txBox="1">
            <a:spLocks noGrp="1"/>
          </p:cNvSpPr>
          <p:nvPr>
            <p:ph type="title" idx="6"/>
          </p:nvPr>
        </p:nvSpPr>
        <p:spPr>
          <a:xfrm>
            <a:off x="773850" y="638075"/>
            <a:ext cx="7672500" cy="482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200"/>
              <a:buNone/>
              <a:defRPr sz="2200" b="1"/>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
        <p:nvSpPr>
          <p:cNvPr id="106" name="Google Shape;106;p14"/>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lvl1pPr lvl="0" rtl="0">
              <a:buNone/>
              <a:defRPr sz="1200">
                <a:solidFill>
                  <a:srgbClr val="CCCCCC"/>
                </a:solidFill>
                <a:latin typeface="Arvo"/>
                <a:ea typeface="Arvo"/>
                <a:cs typeface="Arvo"/>
                <a:sym typeface="Arvo"/>
              </a:defRPr>
            </a:lvl1pPr>
            <a:lvl2pPr lvl="1" rtl="0">
              <a:buNone/>
              <a:defRPr sz="1200">
                <a:solidFill>
                  <a:srgbClr val="CCCCCC"/>
                </a:solidFill>
                <a:latin typeface="Arvo"/>
                <a:ea typeface="Arvo"/>
                <a:cs typeface="Arvo"/>
                <a:sym typeface="Arvo"/>
              </a:defRPr>
            </a:lvl2pPr>
            <a:lvl3pPr lvl="2" rtl="0">
              <a:buNone/>
              <a:defRPr sz="1200">
                <a:solidFill>
                  <a:srgbClr val="CCCCCC"/>
                </a:solidFill>
                <a:latin typeface="Arvo"/>
                <a:ea typeface="Arvo"/>
                <a:cs typeface="Arvo"/>
                <a:sym typeface="Arvo"/>
              </a:defRPr>
            </a:lvl3pPr>
            <a:lvl4pPr lvl="3" rtl="0">
              <a:buNone/>
              <a:defRPr sz="1200">
                <a:solidFill>
                  <a:srgbClr val="CCCCCC"/>
                </a:solidFill>
                <a:latin typeface="Arvo"/>
                <a:ea typeface="Arvo"/>
                <a:cs typeface="Arvo"/>
                <a:sym typeface="Arvo"/>
              </a:defRPr>
            </a:lvl4pPr>
            <a:lvl5pPr lvl="4" rtl="0">
              <a:buNone/>
              <a:defRPr sz="1200">
                <a:solidFill>
                  <a:srgbClr val="CCCCCC"/>
                </a:solidFill>
                <a:latin typeface="Arvo"/>
                <a:ea typeface="Arvo"/>
                <a:cs typeface="Arvo"/>
                <a:sym typeface="Arvo"/>
              </a:defRPr>
            </a:lvl5pPr>
            <a:lvl6pPr lvl="5" rtl="0">
              <a:buNone/>
              <a:defRPr sz="1200">
                <a:solidFill>
                  <a:srgbClr val="CCCCCC"/>
                </a:solidFill>
                <a:latin typeface="Arvo"/>
                <a:ea typeface="Arvo"/>
                <a:cs typeface="Arvo"/>
                <a:sym typeface="Arvo"/>
              </a:defRPr>
            </a:lvl6pPr>
            <a:lvl7pPr lvl="6" rtl="0">
              <a:buNone/>
              <a:defRPr sz="1200">
                <a:solidFill>
                  <a:srgbClr val="CCCCCC"/>
                </a:solidFill>
                <a:latin typeface="Arvo"/>
                <a:ea typeface="Arvo"/>
                <a:cs typeface="Arvo"/>
                <a:sym typeface="Arvo"/>
              </a:defRPr>
            </a:lvl7pPr>
            <a:lvl8pPr lvl="7" rtl="0">
              <a:buNone/>
              <a:defRPr sz="1200">
                <a:solidFill>
                  <a:srgbClr val="CCCCCC"/>
                </a:solidFill>
                <a:latin typeface="Arvo"/>
                <a:ea typeface="Arvo"/>
                <a:cs typeface="Arvo"/>
                <a:sym typeface="Arvo"/>
              </a:defRPr>
            </a:lvl8pPr>
            <a:lvl9pPr lvl="8" rtl="0">
              <a:buNone/>
              <a:defRPr sz="1200">
                <a:solidFill>
                  <a:srgbClr val="CCCCCC"/>
                </a:solidFill>
                <a:latin typeface="Arvo"/>
                <a:ea typeface="Arvo"/>
                <a:cs typeface="Arvo"/>
                <a:sym typeface="Arvo"/>
              </a:defRPr>
            </a:lvl9pPr>
          </a:lstStyle>
          <a:p>
            <a:pPr marL="0" lvl="0" indent="0" algn="l" rtl="0">
              <a:spcBef>
                <a:spcPts val="0"/>
              </a:spcBef>
              <a:spcAft>
                <a:spcPts val="0"/>
              </a:spcAft>
              <a:buNone/>
            </a:pPr>
            <a:fld id="{00000000-1234-1234-1234-123412341234}" type="slidenum">
              <a:rPr lang="es"/>
              <a:t>‹#›</a:t>
            </a:fld>
            <a:endParaRPr/>
          </a:p>
        </p:txBody>
      </p:sp>
      <p:cxnSp>
        <p:nvCxnSpPr>
          <p:cNvPr id="107" name="Google Shape;107;p14"/>
          <p:cNvCxnSpPr/>
          <p:nvPr/>
        </p:nvCxnSpPr>
        <p:spPr>
          <a:xfrm>
            <a:off x="3343596" y="1602675"/>
            <a:ext cx="0" cy="2459700"/>
          </a:xfrm>
          <a:prstGeom prst="straightConnector1">
            <a:avLst/>
          </a:prstGeom>
          <a:noFill/>
          <a:ln w="38100" cap="flat" cmpd="sng">
            <a:solidFill>
              <a:schemeClr val="accent1"/>
            </a:solidFill>
            <a:prstDash val="solid"/>
            <a:round/>
            <a:headEnd type="none" w="med" len="med"/>
            <a:tailEnd type="none" w="med" len="med"/>
          </a:ln>
        </p:spPr>
      </p:cxnSp>
      <p:cxnSp>
        <p:nvCxnSpPr>
          <p:cNvPr id="108" name="Google Shape;108;p14"/>
          <p:cNvCxnSpPr/>
          <p:nvPr/>
        </p:nvCxnSpPr>
        <p:spPr>
          <a:xfrm>
            <a:off x="5739196" y="1602675"/>
            <a:ext cx="0" cy="2459700"/>
          </a:xfrm>
          <a:prstGeom prst="straightConnector1">
            <a:avLst/>
          </a:prstGeom>
          <a:noFill/>
          <a:ln w="38100" cap="flat" cmpd="sng">
            <a:solidFill>
              <a:schemeClr val="accent1"/>
            </a:solidFill>
            <a:prstDash val="solid"/>
            <a:round/>
            <a:headEnd type="none" w="med" len="med"/>
            <a:tailEnd type="none" w="med" len="med"/>
          </a:ln>
        </p:spPr>
      </p:cxnSp>
      <p:cxnSp>
        <p:nvCxnSpPr>
          <p:cNvPr id="109" name="Google Shape;109;p14"/>
          <p:cNvCxnSpPr/>
          <p:nvPr/>
        </p:nvCxnSpPr>
        <p:spPr>
          <a:xfrm>
            <a:off x="4233900" y="1120475"/>
            <a:ext cx="676200" cy="0"/>
          </a:xfrm>
          <a:prstGeom prst="straightConnector1">
            <a:avLst/>
          </a:prstGeom>
          <a:noFill/>
          <a:ln w="76200" cap="flat" cmpd="sng">
            <a:solidFill>
              <a:schemeClr val="accent1"/>
            </a:solidFill>
            <a:prstDash val="solid"/>
            <a:round/>
            <a:headEnd type="none" w="med" len="med"/>
            <a:tailEnd type="none" w="med" len="med"/>
          </a:ln>
        </p:spPr>
      </p:cxnSp>
      <p:cxnSp>
        <p:nvCxnSpPr>
          <p:cNvPr id="110" name="Google Shape;110;p14"/>
          <p:cNvCxnSpPr/>
          <p:nvPr/>
        </p:nvCxnSpPr>
        <p:spPr>
          <a:xfrm>
            <a:off x="1050450" y="2918000"/>
            <a:ext cx="7043100" cy="0"/>
          </a:xfrm>
          <a:prstGeom prst="straightConnector1">
            <a:avLst/>
          </a:prstGeom>
          <a:noFill/>
          <a:ln w="38100" cap="flat" cmpd="sng">
            <a:solidFill>
              <a:schemeClr val="accent1"/>
            </a:solidFill>
            <a:prstDash val="solid"/>
            <a:round/>
            <a:headEnd type="none" w="med" len="med"/>
            <a:tailEnd type="none" w="med" len="med"/>
          </a:ln>
        </p:spPr>
      </p:cxnSp>
      <p:sp>
        <p:nvSpPr>
          <p:cNvPr id="111" name="Google Shape;111;p14"/>
          <p:cNvSpPr txBox="1">
            <a:spLocks noGrp="1"/>
          </p:cNvSpPr>
          <p:nvPr>
            <p:ph type="ctrTitle" idx="7"/>
          </p:nvPr>
        </p:nvSpPr>
        <p:spPr>
          <a:xfrm>
            <a:off x="1105351" y="1436375"/>
            <a:ext cx="2113500" cy="644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2"/>
              </a:buClr>
              <a:buSzPts val="1400"/>
              <a:buNone/>
              <a:defRPr sz="1400">
                <a:solidFill>
                  <a:schemeClr val="dk2"/>
                </a:solidFill>
              </a:defRPr>
            </a:lvl1pPr>
            <a:lvl2pPr lvl="1" algn="ctr" rtl="0">
              <a:spcBef>
                <a:spcPts val="0"/>
              </a:spcBef>
              <a:spcAft>
                <a:spcPts val="0"/>
              </a:spcAft>
              <a:buClr>
                <a:schemeClr val="dk2"/>
              </a:buClr>
              <a:buSzPts val="1600"/>
              <a:buNone/>
              <a:defRPr sz="1600">
                <a:solidFill>
                  <a:schemeClr val="dk2"/>
                </a:solidFill>
              </a:defRPr>
            </a:lvl2pPr>
            <a:lvl3pPr lvl="2" algn="ctr" rtl="0">
              <a:spcBef>
                <a:spcPts val="0"/>
              </a:spcBef>
              <a:spcAft>
                <a:spcPts val="0"/>
              </a:spcAft>
              <a:buClr>
                <a:schemeClr val="dk2"/>
              </a:buClr>
              <a:buSzPts val="1600"/>
              <a:buNone/>
              <a:defRPr sz="1600">
                <a:solidFill>
                  <a:schemeClr val="dk2"/>
                </a:solidFill>
              </a:defRPr>
            </a:lvl3pPr>
            <a:lvl4pPr lvl="3" algn="ctr" rtl="0">
              <a:spcBef>
                <a:spcPts val="0"/>
              </a:spcBef>
              <a:spcAft>
                <a:spcPts val="0"/>
              </a:spcAft>
              <a:buClr>
                <a:schemeClr val="dk2"/>
              </a:buClr>
              <a:buSzPts val="1600"/>
              <a:buNone/>
              <a:defRPr sz="1600">
                <a:solidFill>
                  <a:schemeClr val="dk2"/>
                </a:solidFill>
              </a:defRPr>
            </a:lvl4pPr>
            <a:lvl5pPr lvl="4" algn="ctr" rtl="0">
              <a:spcBef>
                <a:spcPts val="0"/>
              </a:spcBef>
              <a:spcAft>
                <a:spcPts val="0"/>
              </a:spcAft>
              <a:buClr>
                <a:schemeClr val="dk2"/>
              </a:buClr>
              <a:buSzPts val="1600"/>
              <a:buNone/>
              <a:defRPr sz="1600">
                <a:solidFill>
                  <a:schemeClr val="dk2"/>
                </a:solidFill>
              </a:defRPr>
            </a:lvl5pPr>
            <a:lvl6pPr lvl="5" algn="ctr" rtl="0">
              <a:spcBef>
                <a:spcPts val="0"/>
              </a:spcBef>
              <a:spcAft>
                <a:spcPts val="0"/>
              </a:spcAft>
              <a:buClr>
                <a:schemeClr val="dk2"/>
              </a:buClr>
              <a:buSzPts val="1600"/>
              <a:buNone/>
              <a:defRPr sz="1600">
                <a:solidFill>
                  <a:schemeClr val="dk2"/>
                </a:solidFill>
              </a:defRPr>
            </a:lvl6pPr>
            <a:lvl7pPr lvl="6" algn="ctr" rtl="0">
              <a:spcBef>
                <a:spcPts val="0"/>
              </a:spcBef>
              <a:spcAft>
                <a:spcPts val="0"/>
              </a:spcAft>
              <a:buClr>
                <a:schemeClr val="dk2"/>
              </a:buClr>
              <a:buSzPts val="1600"/>
              <a:buNone/>
              <a:defRPr sz="1600">
                <a:solidFill>
                  <a:schemeClr val="dk2"/>
                </a:solidFill>
              </a:defRPr>
            </a:lvl7pPr>
            <a:lvl8pPr lvl="7" algn="ctr" rtl="0">
              <a:spcBef>
                <a:spcPts val="0"/>
              </a:spcBef>
              <a:spcAft>
                <a:spcPts val="0"/>
              </a:spcAft>
              <a:buClr>
                <a:schemeClr val="dk2"/>
              </a:buClr>
              <a:buSzPts val="1600"/>
              <a:buNone/>
              <a:defRPr sz="1600">
                <a:solidFill>
                  <a:schemeClr val="dk2"/>
                </a:solidFill>
              </a:defRPr>
            </a:lvl8pPr>
            <a:lvl9pPr lvl="8" algn="ctr" rtl="0">
              <a:spcBef>
                <a:spcPts val="0"/>
              </a:spcBef>
              <a:spcAft>
                <a:spcPts val="0"/>
              </a:spcAft>
              <a:buClr>
                <a:schemeClr val="dk2"/>
              </a:buClr>
              <a:buSzPts val="1600"/>
              <a:buNone/>
              <a:defRPr sz="1600">
                <a:solidFill>
                  <a:schemeClr val="dk2"/>
                </a:solidFill>
              </a:defRPr>
            </a:lvl9pPr>
          </a:lstStyle>
          <a:p>
            <a:endParaRPr/>
          </a:p>
        </p:txBody>
      </p:sp>
      <p:sp>
        <p:nvSpPr>
          <p:cNvPr id="112" name="Google Shape;112;p14"/>
          <p:cNvSpPr txBox="1">
            <a:spLocks noGrp="1"/>
          </p:cNvSpPr>
          <p:nvPr>
            <p:ph type="subTitle" idx="8"/>
          </p:nvPr>
        </p:nvSpPr>
        <p:spPr>
          <a:xfrm>
            <a:off x="1073150" y="2041825"/>
            <a:ext cx="21780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sz="1400"/>
            </a:lvl3pPr>
            <a:lvl4pPr lvl="3" algn="ctr" rtl="0">
              <a:lnSpc>
                <a:spcPct val="100000"/>
              </a:lnSpc>
              <a:spcBef>
                <a:spcPts val="0"/>
              </a:spcBef>
              <a:spcAft>
                <a:spcPts val="0"/>
              </a:spcAft>
              <a:buSzPts val="1400"/>
              <a:buNone/>
              <a:defRPr sz="1400"/>
            </a:lvl4pPr>
            <a:lvl5pPr lvl="4" algn="ctr" rtl="0">
              <a:lnSpc>
                <a:spcPct val="100000"/>
              </a:lnSpc>
              <a:spcBef>
                <a:spcPts val="0"/>
              </a:spcBef>
              <a:spcAft>
                <a:spcPts val="0"/>
              </a:spcAft>
              <a:buSzPts val="1400"/>
              <a:buNone/>
              <a:defRPr sz="1400"/>
            </a:lvl5pPr>
            <a:lvl6pPr lvl="5" algn="ctr" rtl="0">
              <a:lnSpc>
                <a:spcPct val="100000"/>
              </a:lnSpc>
              <a:spcBef>
                <a:spcPts val="0"/>
              </a:spcBef>
              <a:spcAft>
                <a:spcPts val="0"/>
              </a:spcAft>
              <a:buSzPts val="1400"/>
              <a:buNone/>
              <a:defRPr sz="1400"/>
            </a:lvl6pPr>
            <a:lvl7pPr lvl="6" algn="ctr" rtl="0">
              <a:lnSpc>
                <a:spcPct val="100000"/>
              </a:lnSpc>
              <a:spcBef>
                <a:spcPts val="0"/>
              </a:spcBef>
              <a:spcAft>
                <a:spcPts val="0"/>
              </a:spcAft>
              <a:buSzPts val="1400"/>
              <a:buNone/>
              <a:defRPr sz="1400"/>
            </a:lvl7pPr>
            <a:lvl8pPr lvl="7" algn="ctr" rtl="0">
              <a:lnSpc>
                <a:spcPct val="100000"/>
              </a:lnSpc>
              <a:spcBef>
                <a:spcPts val="0"/>
              </a:spcBef>
              <a:spcAft>
                <a:spcPts val="0"/>
              </a:spcAft>
              <a:buSzPts val="1400"/>
              <a:buNone/>
              <a:defRPr sz="1400"/>
            </a:lvl8pPr>
            <a:lvl9pPr lvl="8" algn="ctr" rtl="0">
              <a:lnSpc>
                <a:spcPct val="100000"/>
              </a:lnSpc>
              <a:spcBef>
                <a:spcPts val="0"/>
              </a:spcBef>
              <a:spcAft>
                <a:spcPts val="0"/>
              </a:spcAft>
              <a:buSzPts val="1400"/>
              <a:buNone/>
              <a:defRPr sz="1400"/>
            </a:lvl9pPr>
          </a:lstStyle>
          <a:p>
            <a:endParaRPr/>
          </a:p>
        </p:txBody>
      </p:sp>
      <p:sp>
        <p:nvSpPr>
          <p:cNvPr id="113" name="Google Shape;113;p14"/>
          <p:cNvSpPr txBox="1">
            <a:spLocks noGrp="1"/>
          </p:cNvSpPr>
          <p:nvPr>
            <p:ph type="ctrTitle" idx="9"/>
          </p:nvPr>
        </p:nvSpPr>
        <p:spPr>
          <a:xfrm>
            <a:off x="3484651" y="1436375"/>
            <a:ext cx="2113500" cy="644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2"/>
              </a:buClr>
              <a:buSzPts val="1400"/>
              <a:buNone/>
              <a:defRPr sz="1400">
                <a:solidFill>
                  <a:schemeClr val="dk2"/>
                </a:solidFill>
              </a:defRPr>
            </a:lvl1pPr>
            <a:lvl2pPr lvl="1" algn="ctr" rtl="0">
              <a:spcBef>
                <a:spcPts val="0"/>
              </a:spcBef>
              <a:spcAft>
                <a:spcPts val="0"/>
              </a:spcAft>
              <a:buClr>
                <a:schemeClr val="dk2"/>
              </a:buClr>
              <a:buSzPts val="1600"/>
              <a:buNone/>
              <a:defRPr sz="1600">
                <a:solidFill>
                  <a:schemeClr val="dk2"/>
                </a:solidFill>
              </a:defRPr>
            </a:lvl2pPr>
            <a:lvl3pPr lvl="2" algn="ctr" rtl="0">
              <a:spcBef>
                <a:spcPts val="0"/>
              </a:spcBef>
              <a:spcAft>
                <a:spcPts val="0"/>
              </a:spcAft>
              <a:buClr>
                <a:schemeClr val="dk2"/>
              </a:buClr>
              <a:buSzPts val="1600"/>
              <a:buNone/>
              <a:defRPr sz="1600">
                <a:solidFill>
                  <a:schemeClr val="dk2"/>
                </a:solidFill>
              </a:defRPr>
            </a:lvl3pPr>
            <a:lvl4pPr lvl="3" algn="ctr" rtl="0">
              <a:spcBef>
                <a:spcPts val="0"/>
              </a:spcBef>
              <a:spcAft>
                <a:spcPts val="0"/>
              </a:spcAft>
              <a:buClr>
                <a:schemeClr val="dk2"/>
              </a:buClr>
              <a:buSzPts val="1600"/>
              <a:buNone/>
              <a:defRPr sz="1600">
                <a:solidFill>
                  <a:schemeClr val="dk2"/>
                </a:solidFill>
              </a:defRPr>
            </a:lvl4pPr>
            <a:lvl5pPr lvl="4" algn="ctr" rtl="0">
              <a:spcBef>
                <a:spcPts val="0"/>
              </a:spcBef>
              <a:spcAft>
                <a:spcPts val="0"/>
              </a:spcAft>
              <a:buClr>
                <a:schemeClr val="dk2"/>
              </a:buClr>
              <a:buSzPts val="1600"/>
              <a:buNone/>
              <a:defRPr sz="1600">
                <a:solidFill>
                  <a:schemeClr val="dk2"/>
                </a:solidFill>
              </a:defRPr>
            </a:lvl5pPr>
            <a:lvl6pPr lvl="5" algn="ctr" rtl="0">
              <a:spcBef>
                <a:spcPts val="0"/>
              </a:spcBef>
              <a:spcAft>
                <a:spcPts val="0"/>
              </a:spcAft>
              <a:buClr>
                <a:schemeClr val="dk2"/>
              </a:buClr>
              <a:buSzPts val="1600"/>
              <a:buNone/>
              <a:defRPr sz="1600">
                <a:solidFill>
                  <a:schemeClr val="dk2"/>
                </a:solidFill>
              </a:defRPr>
            </a:lvl6pPr>
            <a:lvl7pPr lvl="6" algn="ctr" rtl="0">
              <a:spcBef>
                <a:spcPts val="0"/>
              </a:spcBef>
              <a:spcAft>
                <a:spcPts val="0"/>
              </a:spcAft>
              <a:buClr>
                <a:schemeClr val="dk2"/>
              </a:buClr>
              <a:buSzPts val="1600"/>
              <a:buNone/>
              <a:defRPr sz="1600">
                <a:solidFill>
                  <a:schemeClr val="dk2"/>
                </a:solidFill>
              </a:defRPr>
            </a:lvl7pPr>
            <a:lvl8pPr lvl="7" algn="ctr" rtl="0">
              <a:spcBef>
                <a:spcPts val="0"/>
              </a:spcBef>
              <a:spcAft>
                <a:spcPts val="0"/>
              </a:spcAft>
              <a:buClr>
                <a:schemeClr val="dk2"/>
              </a:buClr>
              <a:buSzPts val="1600"/>
              <a:buNone/>
              <a:defRPr sz="1600">
                <a:solidFill>
                  <a:schemeClr val="dk2"/>
                </a:solidFill>
              </a:defRPr>
            </a:lvl8pPr>
            <a:lvl9pPr lvl="8" algn="ctr" rtl="0">
              <a:spcBef>
                <a:spcPts val="0"/>
              </a:spcBef>
              <a:spcAft>
                <a:spcPts val="0"/>
              </a:spcAft>
              <a:buClr>
                <a:schemeClr val="dk2"/>
              </a:buClr>
              <a:buSzPts val="1600"/>
              <a:buNone/>
              <a:defRPr sz="1600">
                <a:solidFill>
                  <a:schemeClr val="dk2"/>
                </a:solidFill>
              </a:defRPr>
            </a:lvl9pPr>
          </a:lstStyle>
          <a:p>
            <a:endParaRPr/>
          </a:p>
        </p:txBody>
      </p:sp>
      <p:sp>
        <p:nvSpPr>
          <p:cNvPr id="114" name="Google Shape;114;p14"/>
          <p:cNvSpPr txBox="1">
            <a:spLocks noGrp="1"/>
          </p:cNvSpPr>
          <p:nvPr>
            <p:ph type="subTitle" idx="13"/>
          </p:nvPr>
        </p:nvSpPr>
        <p:spPr>
          <a:xfrm>
            <a:off x="3452400" y="2041825"/>
            <a:ext cx="21780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sz="1400"/>
            </a:lvl3pPr>
            <a:lvl4pPr lvl="3" algn="ctr" rtl="0">
              <a:lnSpc>
                <a:spcPct val="100000"/>
              </a:lnSpc>
              <a:spcBef>
                <a:spcPts val="0"/>
              </a:spcBef>
              <a:spcAft>
                <a:spcPts val="0"/>
              </a:spcAft>
              <a:buSzPts val="1400"/>
              <a:buNone/>
              <a:defRPr sz="1400"/>
            </a:lvl4pPr>
            <a:lvl5pPr lvl="4" algn="ctr" rtl="0">
              <a:lnSpc>
                <a:spcPct val="100000"/>
              </a:lnSpc>
              <a:spcBef>
                <a:spcPts val="0"/>
              </a:spcBef>
              <a:spcAft>
                <a:spcPts val="0"/>
              </a:spcAft>
              <a:buSzPts val="1400"/>
              <a:buNone/>
              <a:defRPr sz="1400"/>
            </a:lvl5pPr>
            <a:lvl6pPr lvl="5" algn="ctr" rtl="0">
              <a:lnSpc>
                <a:spcPct val="100000"/>
              </a:lnSpc>
              <a:spcBef>
                <a:spcPts val="0"/>
              </a:spcBef>
              <a:spcAft>
                <a:spcPts val="0"/>
              </a:spcAft>
              <a:buSzPts val="1400"/>
              <a:buNone/>
              <a:defRPr sz="1400"/>
            </a:lvl6pPr>
            <a:lvl7pPr lvl="6" algn="ctr" rtl="0">
              <a:lnSpc>
                <a:spcPct val="100000"/>
              </a:lnSpc>
              <a:spcBef>
                <a:spcPts val="0"/>
              </a:spcBef>
              <a:spcAft>
                <a:spcPts val="0"/>
              </a:spcAft>
              <a:buSzPts val="1400"/>
              <a:buNone/>
              <a:defRPr sz="1400"/>
            </a:lvl7pPr>
            <a:lvl8pPr lvl="7" algn="ctr" rtl="0">
              <a:lnSpc>
                <a:spcPct val="100000"/>
              </a:lnSpc>
              <a:spcBef>
                <a:spcPts val="0"/>
              </a:spcBef>
              <a:spcAft>
                <a:spcPts val="0"/>
              </a:spcAft>
              <a:buSzPts val="1400"/>
              <a:buNone/>
              <a:defRPr sz="1400"/>
            </a:lvl8pPr>
            <a:lvl9pPr lvl="8" algn="ctr" rtl="0">
              <a:lnSpc>
                <a:spcPct val="100000"/>
              </a:lnSpc>
              <a:spcBef>
                <a:spcPts val="0"/>
              </a:spcBef>
              <a:spcAft>
                <a:spcPts val="0"/>
              </a:spcAft>
              <a:buSzPts val="1400"/>
              <a:buNone/>
              <a:defRPr sz="1400"/>
            </a:lvl9pPr>
          </a:lstStyle>
          <a:p>
            <a:endParaRPr/>
          </a:p>
        </p:txBody>
      </p:sp>
      <p:sp>
        <p:nvSpPr>
          <p:cNvPr id="115" name="Google Shape;115;p14"/>
          <p:cNvSpPr txBox="1">
            <a:spLocks noGrp="1"/>
          </p:cNvSpPr>
          <p:nvPr>
            <p:ph type="ctrTitle" idx="14"/>
          </p:nvPr>
        </p:nvSpPr>
        <p:spPr>
          <a:xfrm>
            <a:off x="5880251" y="1436375"/>
            <a:ext cx="2113500" cy="644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2"/>
              </a:buClr>
              <a:buSzPts val="1400"/>
              <a:buNone/>
              <a:defRPr sz="1400">
                <a:solidFill>
                  <a:schemeClr val="dk2"/>
                </a:solidFill>
              </a:defRPr>
            </a:lvl1pPr>
            <a:lvl2pPr lvl="1" algn="ctr" rtl="0">
              <a:spcBef>
                <a:spcPts val="0"/>
              </a:spcBef>
              <a:spcAft>
                <a:spcPts val="0"/>
              </a:spcAft>
              <a:buClr>
                <a:schemeClr val="dk2"/>
              </a:buClr>
              <a:buSzPts val="1600"/>
              <a:buNone/>
              <a:defRPr sz="1600">
                <a:solidFill>
                  <a:schemeClr val="dk2"/>
                </a:solidFill>
              </a:defRPr>
            </a:lvl2pPr>
            <a:lvl3pPr lvl="2" algn="ctr" rtl="0">
              <a:spcBef>
                <a:spcPts val="0"/>
              </a:spcBef>
              <a:spcAft>
                <a:spcPts val="0"/>
              </a:spcAft>
              <a:buClr>
                <a:schemeClr val="dk2"/>
              </a:buClr>
              <a:buSzPts val="1600"/>
              <a:buNone/>
              <a:defRPr sz="1600">
                <a:solidFill>
                  <a:schemeClr val="dk2"/>
                </a:solidFill>
              </a:defRPr>
            </a:lvl3pPr>
            <a:lvl4pPr lvl="3" algn="ctr" rtl="0">
              <a:spcBef>
                <a:spcPts val="0"/>
              </a:spcBef>
              <a:spcAft>
                <a:spcPts val="0"/>
              </a:spcAft>
              <a:buClr>
                <a:schemeClr val="dk2"/>
              </a:buClr>
              <a:buSzPts val="1600"/>
              <a:buNone/>
              <a:defRPr sz="1600">
                <a:solidFill>
                  <a:schemeClr val="dk2"/>
                </a:solidFill>
              </a:defRPr>
            </a:lvl4pPr>
            <a:lvl5pPr lvl="4" algn="ctr" rtl="0">
              <a:spcBef>
                <a:spcPts val="0"/>
              </a:spcBef>
              <a:spcAft>
                <a:spcPts val="0"/>
              </a:spcAft>
              <a:buClr>
                <a:schemeClr val="dk2"/>
              </a:buClr>
              <a:buSzPts val="1600"/>
              <a:buNone/>
              <a:defRPr sz="1600">
                <a:solidFill>
                  <a:schemeClr val="dk2"/>
                </a:solidFill>
              </a:defRPr>
            </a:lvl5pPr>
            <a:lvl6pPr lvl="5" algn="ctr" rtl="0">
              <a:spcBef>
                <a:spcPts val="0"/>
              </a:spcBef>
              <a:spcAft>
                <a:spcPts val="0"/>
              </a:spcAft>
              <a:buClr>
                <a:schemeClr val="dk2"/>
              </a:buClr>
              <a:buSzPts val="1600"/>
              <a:buNone/>
              <a:defRPr sz="1600">
                <a:solidFill>
                  <a:schemeClr val="dk2"/>
                </a:solidFill>
              </a:defRPr>
            </a:lvl6pPr>
            <a:lvl7pPr lvl="6" algn="ctr" rtl="0">
              <a:spcBef>
                <a:spcPts val="0"/>
              </a:spcBef>
              <a:spcAft>
                <a:spcPts val="0"/>
              </a:spcAft>
              <a:buClr>
                <a:schemeClr val="dk2"/>
              </a:buClr>
              <a:buSzPts val="1600"/>
              <a:buNone/>
              <a:defRPr sz="1600">
                <a:solidFill>
                  <a:schemeClr val="dk2"/>
                </a:solidFill>
              </a:defRPr>
            </a:lvl7pPr>
            <a:lvl8pPr lvl="7" algn="ctr" rtl="0">
              <a:spcBef>
                <a:spcPts val="0"/>
              </a:spcBef>
              <a:spcAft>
                <a:spcPts val="0"/>
              </a:spcAft>
              <a:buClr>
                <a:schemeClr val="dk2"/>
              </a:buClr>
              <a:buSzPts val="1600"/>
              <a:buNone/>
              <a:defRPr sz="1600">
                <a:solidFill>
                  <a:schemeClr val="dk2"/>
                </a:solidFill>
              </a:defRPr>
            </a:lvl8pPr>
            <a:lvl9pPr lvl="8" algn="ctr" rtl="0">
              <a:spcBef>
                <a:spcPts val="0"/>
              </a:spcBef>
              <a:spcAft>
                <a:spcPts val="0"/>
              </a:spcAft>
              <a:buClr>
                <a:schemeClr val="dk2"/>
              </a:buClr>
              <a:buSzPts val="1600"/>
              <a:buNone/>
              <a:defRPr sz="1600">
                <a:solidFill>
                  <a:schemeClr val="dk2"/>
                </a:solidFill>
              </a:defRPr>
            </a:lvl9pPr>
          </a:lstStyle>
          <a:p>
            <a:endParaRPr/>
          </a:p>
        </p:txBody>
      </p:sp>
      <p:sp>
        <p:nvSpPr>
          <p:cNvPr id="116" name="Google Shape;116;p14"/>
          <p:cNvSpPr txBox="1">
            <a:spLocks noGrp="1"/>
          </p:cNvSpPr>
          <p:nvPr>
            <p:ph type="subTitle" idx="15"/>
          </p:nvPr>
        </p:nvSpPr>
        <p:spPr>
          <a:xfrm>
            <a:off x="5831650" y="2041825"/>
            <a:ext cx="22107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sz="1400"/>
            </a:lvl3pPr>
            <a:lvl4pPr lvl="3" algn="ctr" rtl="0">
              <a:lnSpc>
                <a:spcPct val="100000"/>
              </a:lnSpc>
              <a:spcBef>
                <a:spcPts val="0"/>
              </a:spcBef>
              <a:spcAft>
                <a:spcPts val="0"/>
              </a:spcAft>
              <a:buSzPts val="1400"/>
              <a:buNone/>
              <a:defRPr sz="1400"/>
            </a:lvl4pPr>
            <a:lvl5pPr lvl="4" algn="ctr" rtl="0">
              <a:lnSpc>
                <a:spcPct val="100000"/>
              </a:lnSpc>
              <a:spcBef>
                <a:spcPts val="0"/>
              </a:spcBef>
              <a:spcAft>
                <a:spcPts val="0"/>
              </a:spcAft>
              <a:buSzPts val="1400"/>
              <a:buNone/>
              <a:defRPr sz="1400"/>
            </a:lvl5pPr>
            <a:lvl6pPr lvl="5" algn="ctr" rtl="0">
              <a:lnSpc>
                <a:spcPct val="100000"/>
              </a:lnSpc>
              <a:spcBef>
                <a:spcPts val="0"/>
              </a:spcBef>
              <a:spcAft>
                <a:spcPts val="0"/>
              </a:spcAft>
              <a:buSzPts val="1400"/>
              <a:buNone/>
              <a:defRPr sz="1400"/>
            </a:lvl6pPr>
            <a:lvl7pPr lvl="6" algn="ctr" rtl="0">
              <a:lnSpc>
                <a:spcPct val="100000"/>
              </a:lnSpc>
              <a:spcBef>
                <a:spcPts val="0"/>
              </a:spcBef>
              <a:spcAft>
                <a:spcPts val="0"/>
              </a:spcAft>
              <a:buSzPts val="1400"/>
              <a:buNone/>
              <a:defRPr sz="1400"/>
            </a:lvl7pPr>
            <a:lvl8pPr lvl="7" algn="ctr" rtl="0">
              <a:lnSpc>
                <a:spcPct val="100000"/>
              </a:lnSpc>
              <a:spcBef>
                <a:spcPts val="0"/>
              </a:spcBef>
              <a:spcAft>
                <a:spcPts val="0"/>
              </a:spcAft>
              <a:buSzPts val="1400"/>
              <a:buNone/>
              <a:defRPr sz="1400"/>
            </a:lvl8pPr>
            <a:lvl9pPr lvl="8" algn="ctr" rtl="0">
              <a:lnSpc>
                <a:spcPct val="100000"/>
              </a:lnSpc>
              <a:spcBef>
                <a:spcPts val="0"/>
              </a:spcBef>
              <a:spcAft>
                <a:spcPts val="0"/>
              </a:spcAft>
              <a:buSzPts val="1400"/>
              <a:buNone/>
              <a:defRPr sz="1400"/>
            </a:lvl9pPr>
          </a:lstStyle>
          <a:p>
            <a:endParaRPr/>
          </a:p>
        </p:txBody>
      </p:sp>
    </p:spTree>
    <p:extLst>
      <p:ext uri="{BB962C8B-B14F-4D97-AF65-F5344CB8AC3E}">
        <p14:creationId xmlns:p14="http://schemas.microsoft.com/office/powerpoint/2010/main" val="19705228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yan with title and text">
  <p:cSld name="Cyan with title and text">
    <p:spTree>
      <p:nvGrpSpPr>
        <p:cNvPr id="1" name="Shape 165"/>
        <p:cNvGrpSpPr/>
        <p:nvPr/>
      </p:nvGrpSpPr>
      <p:grpSpPr>
        <a:xfrm>
          <a:off x="0" y="0"/>
          <a:ext cx="0" cy="0"/>
          <a:chOff x="0" y="0"/>
          <a:chExt cx="0" cy="0"/>
        </a:xfrm>
      </p:grpSpPr>
      <p:sp>
        <p:nvSpPr>
          <p:cNvPr id="166" name="Google Shape;166;p25"/>
          <p:cNvSpPr/>
          <p:nvPr/>
        </p:nvSpPr>
        <p:spPr>
          <a:xfrm>
            <a:off x="-73650" y="-11150"/>
            <a:ext cx="9228900" cy="5218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5"/>
          <p:cNvSpPr/>
          <p:nvPr/>
        </p:nvSpPr>
        <p:spPr>
          <a:xfrm>
            <a:off x="1430400" y="653850"/>
            <a:ext cx="6283200" cy="3835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5"/>
          <p:cNvSpPr/>
          <p:nvPr/>
        </p:nvSpPr>
        <p:spPr>
          <a:xfrm>
            <a:off x="1430400" y="1371450"/>
            <a:ext cx="1147200" cy="399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5"/>
          <p:cNvSpPr txBox="1">
            <a:spLocks noGrp="1"/>
          </p:cNvSpPr>
          <p:nvPr>
            <p:ph type="title"/>
          </p:nvPr>
        </p:nvSpPr>
        <p:spPr>
          <a:xfrm>
            <a:off x="2675900" y="1220035"/>
            <a:ext cx="3926100" cy="4824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70" name="Google Shape;170;p25"/>
          <p:cNvSpPr txBox="1">
            <a:spLocks noGrp="1"/>
          </p:cNvSpPr>
          <p:nvPr>
            <p:ph type="subTitle" idx="1"/>
          </p:nvPr>
        </p:nvSpPr>
        <p:spPr>
          <a:xfrm>
            <a:off x="2675901" y="2547750"/>
            <a:ext cx="3136200" cy="1941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extLst>
      <p:ext uri="{BB962C8B-B14F-4D97-AF65-F5344CB8AC3E}">
        <p14:creationId xmlns:p14="http://schemas.microsoft.com/office/powerpoint/2010/main" val="216357646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slide">
  <p:cSld name="Quote slide">
    <p:bg>
      <p:bgPr>
        <a:solidFill>
          <a:schemeClr val="lt1"/>
        </a:solidFill>
        <a:effectLst/>
      </p:bgPr>
    </p:bg>
    <p:spTree>
      <p:nvGrpSpPr>
        <p:cNvPr id="1" name="Shape 45"/>
        <p:cNvGrpSpPr/>
        <p:nvPr/>
      </p:nvGrpSpPr>
      <p:grpSpPr>
        <a:xfrm>
          <a:off x="0" y="0"/>
          <a:ext cx="0" cy="0"/>
          <a:chOff x="0" y="0"/>
          <a:chExt cx="0" cy="0"/>
        </a:xfrm>
      </p:grpSpPr>
      <p:sp>
        <p:nvSpPr>
          <p:cNvPr id="46" name="Google Shape;46;p7"/>
          <p:cNvSpPr/>
          <p:nvPr/>
        </p:nvSpPr>
        <p:spPr>
          <a:xfrm>
            <a:off x="1395500" y="892500"/>
            <a:ext cx="6189000" cy="2731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7"/>
          <p:cNvSpPr txBox="1">
            <a:spLocks noGrp="1"/>
          </p:cNvSpPr>
          <p:nvPr>
            <p:ph type="subTitle" idx="1"/>
          </p:nvPr>
        </p:nvSpPr>
        <p:spPr>
          <a:xfrm>
            <a:off x="1894475" y="1126950"/>
            <a:ext cx="5397600" cy="2100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b="1">
                <a:solidFill>
                  <a:schemeClr val="dk1"/>
                </a:solidFill>
                <a:latin typeface="Ubuntu"/>
                <a:ea typeface="Ubuntu"/>
                <a:cs typeface="Ubuntu"/>
                <a:sym typeface="Ubuntu"/>
              </a:defRPr>
            </a:lvl1pPr>
            <a:lvl2pPr lvl="1" rtl="0">
              <a:spcBef>
                <a:spcPts val="0"/>
              </a:spcBef>
              <a:spcAft>
                <a:spcPts val="0"/>
              </a:spcAft>
              <a:buNone/>
              <a:defRPr b="1">
                <a:solidFill>
                  <a:schemeClr val="dk1"/>
                </a:solidFill>
                <a:latin typeface="Arvo"/>
                <a:ea typeface="Arvo"/>
                <a:cs typeface="Arvo"/>
                <a:sym typeface="Arvo"/>
              </a:defRPr>
            </a:lvl2pPr>
            <a:lvl3pPr lvl="2" rtl="0">
              <a:spcBef>
                <a:spcPts val="0"/>
              </a:spcBef>
              <a:spcAft>
                <a:spcPts val="0"/>
              </a:spcAft>
              <a:buNone/>
              <a:defRPr b="1">
                <a:solidFill>
                  <a:schemeClr val="dk1"/>
                </a:solidFill>
                <a:latin typeface="Arvo"/>
                <a:ea typeface="Arvo"/>
                <a:cs typeface="Arvo"/>
                <a:sym typeface="Arvo"/>
              </a:defRPr>
            </a:lvl3pPr>
            <a:lvl4pPr lvl="3" rtl="0">
              <a:spcBef>
                <a:spcPts val="0"/>
              </a:spcBef>
              <a:spcAft>
                <a:spcPts val="0"/>
              </a:spcAft>
              <a:buNone/>
              <a:defRPr b="1">
                <a:solidFill>
                  <a:schemeClr val="dk1"/>
                </a:solidFill>
                <a:latin typeface="Arvo"/>
                <a:ea typeface="Arvo"/>
                <a:cs typeface="Arvo"/>
                <a:sym typeface="Arvo"/>
              </a:defRPr>
            </a:lvl4pPr>
            <a:lvl5pPr lvl="4" rtl="0">
              <a:spcBef>
                <a:spcPts val="0"/>
              </a:spcBef>
              <a:spcAft>
                <a:spcPts val="0"/>
              </a:spcAft>
              <a:buNone/>
              <a:defRPr b="1">
                <a:solidFill>
                  <a:schemeClr val="dk1"/>
                </a:solidFill>
                <a:latin typeface="Arvo"/>
                <a:ea typeface="Arvo"/>
                <a:cs typeface="Arvo"/>
                <a:sym typeface="Arvo"/>
              </a:defRPr>
            </a:lvl5pPr>
            <a:lvl6pPr lvl="5" rtl="0">
              <a:spcBef>
                <a:spcPts val="0"/>
              </a:spcBef>
              <a:spcAft>
                <a:spcPts val="0"/>
              </a:spcAft>
              <a:buNone/>
              <a:defRPr b="1">
                <a:solidFill>
                  <a:schemeClr val="dk1"/>
                </a:solidFill>
                <a:latin typeface="Arvo"/>
                <a:ea typeface="Arvo"/>
                <a:cs typeface="Arvo"/>
                <a:sym typeface="Arvo"/>
              </a:defRPr>
            </a:lvl6pPr>
            <a:lvl7pPr lvl="6" rtl="0">
              <a:spcBef>
                <a:spcPts val="0"/>
              </a:spcBef>
              <a:spcAft>
                <a:spcPts val="0"/>
              </a:spcAft>
              <a:buNone/>
              <a:defRPr b="1">
                <a:solidFill>
                  <a:schemeClr val="dk1"/>
                </a:solidFill>
                <a:latin typeface="Arvo"/>
                <a:ea typeface="Arvo"/>
                <a:cs typeface="Arvo"/>
                <a:sym typeface="Arvo"/>
              </a:defRPr>
            </a:lvl7pPr>
            <a:lvl8pPr lvl="7" rtl="0">
              <a:spcBef>
                <a:spcPts val="0"/>
              </a:spcBef>
              <a:spcAft>
                <a:spcPts val="0"/>
              </a:spcAft>
              <a:buNone/>
              <a:defRPr b="1">
                <a:solidFill>
                  <a:schemeClr val="dk1"/>
                </a:solidFill>
                <a:latin typeface="Arvo"/>
                <a:ea typeface="Arvo"/>
                <a:cs typeface="Arvo"/>
                <a:sym typeface="Arvo"/>
              </a:defRPr>
            </a:lvl8pPr>
            <a:lvl9pPr lvl="8" rtl="0">
              <a:spcBef>
                <a:spcPts val="0"/>
              </a:spcBef>
              <a:spcAft>
                <a:spcPts val="0"/>
              </a:spcAft>
              <a:buNone/>
              <a:defRPr b="1">
                <a:solidFill>
                  <a:schemeClr val="dk1"/>
                </a:solidFill>
                <a:latin typeface="Arvo"/>
                <a:ea typeface="Arvo"/>
                <a:cs typeface="Arvo"/>
                <a:sym typeface="Arvo"/>
              </a:defRPr>
            </a:lvl9pPr>
          </a:lstStyle>
          <a:p>
            <a:endParaRPr/>
          </a:p>
        </p:txBody>
      </p:sp>
      <p:sp>
        <p:nvSpPr>
          <p:cNvPr id="48" name="Google Shape;48;p7"/>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lvl1pPr lvl="0" rtl="0">
              <a:buNone/>
              <a:defRPr sz="1200">
                <a:solidFill>
                  <a:srgbClr val="CCCCCC"/>
                </a:solidFill>
                <a:latin typeface="Arvo"/>
                <a:ea typeface="Arvo"/>
                <a:cs typeface="Arvo"/>
                <a:sym typeface="Arvo"/>
              </a:defRPr>
            </a:lvl1pPr>
            <a:lvl2pPr lvl="1" rtl="0">
              <a:buNone/>
              <a:defRPr sz="1200">
                <a:solidFill>
                  <a:srgbClr val="CCCCCC"/>
                </a:solidFill>
                <a:latin typeface="Arvo"/>
                <a:ea typeface="Arvo"/>
                <a:cs typeface="Arvo"/>
                <a:sym typeface="Arvo"/>
              </a:defRPr>
            </a:lvl2pPr>
            <a:lvl3pPr lvl="2" rtl="0">
              <a:buNone/>
              <a:defRPr sz="1200">
                <a:solidFill>
                  <a:srgbClr val="CCCCCC"/>
                </a:solidFill>
                <a:latin typeface="Arvo"/>
                <a:ea typeface="Arvo"/>
                <a:cs typeface="Arvo"/>
                <a:sym typeface="Arvo"/>
              </a:defRPr>
            </a:lvl3pPr>
            <a:lvl4pPr lvl="3" rtl="0">
              <a:buNone/>
              <a:defRPr sz="1200">
                <a:solidFill>
                  <a:srgbClr val="CCCCCC"/>
                </a:solidFill>
                <a:latin typeface="Arvo"/>
                <a:ea typeface="Arvo"/>
                <a:cs typeface="Arvo"/>
                <a:sym typeface="Arvo"/>
              </a:defRPr>
            </a:lvl4pPr>
            <a:lvl5pPr lvl="4" rtl="0">
              <a:buNone/>
              <a:defRPr sz="1200">
                <a:solidFill>
                  <a:srgbClr val="CCCCCC"/>
                </a:solidFill>
                <a:latin typeface="Arvo"/>
                <a:ea typeface="Arvo"/>
                <a:cs typeface="Arvo"/>
                <a:sym typeface="Arvo"/>
              </a:defRPr>
            </a:lvl5pPr>
            <a:lvl6pPr lvl="5" rtl="0">
              <a:buNone/>
              <a:defRPr sz="1200">
                <a:solidFill>
                  <a:srgbClr val="CCCCCC"/>
                </a:solidFill>
                <a:latin typeface="Arvo"/>
                <a:ea typeface="Arvo"/>
                <a:cs typeface="Arvo"/>
                <a:sym typeface="Arvo"/>
              </a:defRPr>
            </a:lvl6pPr>
            <a:lvl7pPr lvl="6" rtl="0">
              <a:buNone/>
              <a:defRPr sz="1200">
                <a:solidFill>
                  <a:srgbClr val="CCCCCC"/>
                </a:solidFill>
                <a:latin typeface="Arvo"/>
                <a:ea typeface="Arvo"/>
                <a:cs typeface="Arvo"/>
                <a:sym typeface="Arvo"/>
              </a:defRPr>
            </a:lvl7pPr>
            <a:lvl8pPr lvl="7" rtl="0">
              <a:buNone/>
              <a:defRPr sz="1200">
                <a:solidFill>
                  <a:srgbClr val="CCCCCC"/>
                </a:solidFill>
                <a:latin typeface="Arvo"/>
                <a:ea typeface="Arvo"/>
                <a:cs typeface="Arvo"/>
                <a:sym typeface="Arvo"/>
              </a:defRPr>
            </a:lvl8pPr>
            <a:lvl9pPr lvl="8" rtl="0">
              <a:buNone/>
              <a:defRPr sz="1200">
                <a:solidFill>
                  <a:srgbClr val="CCCCCC"/>
                </a:solidFill>
                <a:latin typeface="Arvo"/>
                <a:ea typeface="Arvo"/>
                <a:cs typeface="Arvo"/>
                <a:sym typeface="Arvo"/>
              </a:defRPr>
            </a:lvl9pPr>
          </a:lstStyle>
          <a:p>
            <a:pPr marL="0" lvl="0" indent="0" algn="l" rtl="0">
              <a:spcBef>
                <a:spcPts val="0"/>
              </a:spcBef>
              <a:spcAft>
                <a:spcPts val="0"/>
              </a:spcAft>
              <a:buNone/>
            </a:pPr>
            <a:fld id="{00000000-1234-1234-1234-123412341234}" type="slidenum">
              <a:rPr lang="es"/>
              <a:t>‹#›</a:t>
            </a:fld>
            <a:endParaRPr/>
          </a:p>
        </p:txBody>
      </p:sp>
      <p:sp>
        <p:nvSpPr>
          <p:cNvPr id="49" name="Google Shape;49;p7"/>
          <p:cNvSpPr txBox="1">
            <a:spLocks noGrp="1"/>
          </p:cNvSpPr>
          <p:nvPr>
            <p:ph type="subTitle" idx="2"/>
          </p:nvPr>
        </p:nvSpPr>
        <p:spPr>
          <a:xfrm>
            <a:off x="1894475" y="2977400"/>
            <a:ext cx="2920800" cy="5781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solidFill>
                  <a:schemeClr val="lt1"/>
                </a:solidFill>
              </a:defRPr>
            </a:lvl1pPr>
            <a:lvl2pPr lvl="1" rtl="0">
              <a:spcBef>
                <a:spcPts val="0"/>
              </a:spcBef>
              <a:spcAft>
                <a:spcPts val="0"/>
              </a:spcAft>
              <a:buNone/>
              <a:defRPr>
                <a:solidFill>
                  <a:schemeClr val="lt1"/>
                </a:solidFill>
              </a:defRPr>
            </a:lvl2pPr>
            <a:lvl3pPr lvl="2" rtl="0">
              <a:spcBef>
                <a:spcPts val="0"/>
              </a:spcBef>
              <a:spcAft>
                <a:spcPts val="0"/>
              </a:spcAft>
              <a:buNone/>
              <a:defRPr>
                <a:solidFill>
                  <a:schemeClr val="lt1"/>
                </a:solidFill>
              </a:defRPr>
            </a:lvl3pPr>
            <a:lvl4pPr lvl="3" rtl="0">
              <a:spcBef>
                <a:spcPts val="0"/>
              </a:spcBef>
              <a:spcAft>
                <a:spcPts val="0"/>
              </a:spcAft>
              <a:buNone/>
              <a:defRPr>
                <a:solidFill>
                  <a:schemeClr val="lt1"/>
                </a:solidFill>
              </a:defRPr>
            </a:lvl4pPr>
            <a:lvl5pPr lvl="4" rtl="0">
              <a:spcBef>
                <a:spcPts val="0"/>
              </a:spcBef>
              <a:spcAft>
                <a:spcPts val="0"/>
              </a:spcAft>
              <a:buNone/>
              <a:defRPr>
                <a:solidFill>
                  <a:schemeClr val="lt1"/>
                </a:solidFill>
              </a:defRPr>
            </a:lvl5pPr>
            <a:lvl6pPr lvl="5" rtl="0">
              <a:spcBef>
                <a:spcPts val="0"/>
              </a:spcBef>
              <a:spcAft>
                <a:spcPts val="0"/>
              </a:spcAft>
              <a:buNone/>
              <a:defRPr>
                <a:solidFill>
                  <a:schemeClr val="lt1"/>
                </a:solidFill>
              </a:defRPr>
            </a:lvl6pPr>
            <a:lvl7pPr lvl="6" rtl="0">
              <a:spcBef>
                <a:spcPts val="0"/>
              </a:spcBef>
              <a:spcAft>
                <a:spcPts val="0"/>
              </a:spcAft>
              <a:buNone/>
              <a:defRPr>
                <a:solidFill>
                  <a:schemeClr val="lt1"/>
                </a:solidFill>
              </a:defRPr>
            </a:lvl7pPr>
            <a:lvl8pPr lvl="7" rtl="0">
              <a:spcBef>
                <a:spcPts val="0"/>
              </a:spcBef>
              <a:spcAft>
                <a:spcPts val="0"/>
              </a:spcAft>
              <a:buNone/>
              <a:defRPr>
                <a:solidFill>
                  <a:schemeClr val="lt1"/>
                </a:solidFill>
              </a:defRPr>
            </a:lvl8pPr>
            <a:lvl9pPr lvl="8" rtl="0">
              <a:spcBef>
                <a:spcPts val="0"/>
              </a:spcBef>
              <a:spcAft>
                <a:spcPts val="0"/>
              </a:spcAft>
              <a:buNone/>
              <a:defRPr>
                <a:solidFill>
                  <a:schemeClr val="lt1"/>
                </a:solidFill>
              </a:defRPr>
            </a:lvl9pPr>
          </a:lstStyle>
          <a:p>
            <a:endParaRPr/>
          </a:p>
        </p:txBody>
      </p:sp>
    </p:spTree>
    <p:extLst>
      <p:ext uri="{BB962C8B-B14F-4D97-AF65-F5344CB8AC3E}">
        <p14:creationId xmlns:p14="http://schemas.microsoft.com/office/powerpoint/2010/main" val="24334948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Main Content" type="secHead">
  <p:cSld name="SECTION_HEADER">
    <p:bg>
      <p:bgPr>
        <a:solidFill>
          <a:schemeClr val="lt1"/>
        </a:solidFill>
        <a:effectLst/>
      </p:bgPr>
    </p:bg>
    <p:spTree>
      <p:nvGrpSpPr>
        <p:cNvPr id="1" name="Shape 12"/>
        <p:cNvGrpSpPr/>
        <p:nvPr/>
      </p:nvGrpSpPr>
      <p:grpSpPr>
        <a:xfrm>
          <a:off x="0" y="0"/>
          <a:ext cx="0" cy="0"/>
          <a:chOff x="0" y="0"/>
          <a:chExt cx="0" cy="0"/>
        </a:xfrm>
      </p:grpSpPr>
      <p:sp>
        <p:nvSpPr>
          <p:cNvPr id="13" name="Google Shape;13;p3"/>
          <p:cNvSpPr txBox="1">
            <a:spLocks noGrp="1"/>
          </p:cNvSpPr>
          <p:nvPr>
            <p:ph type="title"/>
          </p:nvPr>
        </p:nvSpPr>
        <p:spPr>
          <a:xfrm>
            <a:off x="4698275" y="189950"/>
            <a:ext cx="5311200" cy="11145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None/>
              <a:defRPr/>
            </a:lvl1pPr>
            <a:lvl2pPr lvl="1" rtl="0">
              <a:spcBef>
                <a:spcPts val="0"/>
              </a:spcBef>
              <a:spcAft>
                <a:spcPts val="0"/>
              </a:spcAft>
              <a:buClr>
                <a:schemeClr val="lt1"/>
              </a:buClr>
              <a:buSzPts val="4000"/>
              <a:buNone/>
              <a:defRPr sz="4000">
                <a:solidFill>
                  <a:schemeClr val="lt1"/>
                </a:solidFill>
              </a:defRPr>
            </a:lvl2pPr>
            <a:lvl3pPr lvl="2" rtl="0">
              <a:spcBef>
                <a:spcPts val="0"/>
              </a:spcBef>
              <a:spcAft>
                <a:spcPts val="0"/>
              </a:spcAft>
              <a:buClr>
                <a:schemeClr val="lt1"/>
              </a:buClr>
              <a:buSzPts val="4000"/>
              <a:buNone/>
              <a:defRPr sz="4000">
                <a:solidFill>
                  <a:schemeClr val="lt1"/>
                </a:solidFill>
              </a:defRPr>
            </a:lvl3pPr>
            <a:lvl4pPr lvl="3" rtl="0">
              <a:spcBef>
                <a:spcPts val="0"/>
              </a:spcBef>
              <a:spcAft>
                <a:spcPts val="0"/>
              </a:spcAft>
              <a:buClr>
                <a:schemeClr val="lt1"/>
              </a:buClr>
              <a:buSzPts val="4000"/>
              <a:buNone/>
              <a:defRPr sz="4000">
                <a:solidFill>
                  <a:schemeClr val="lt1"/>
                </a:solidFill>
              </a:defRPr>
            </a:lvl4pPr>
            <a:lvl5pPr lvl="4" rtl="0">
              <a:spcBef>
                <a:spcPts val="0"/>
              </a:spcBef>
              <a:spcAft>
                <a:spcPts val="0"/>
              </a:spcAft>
              <a:buClr>
                <a:schemeClr val="lt1"/>
              </a:buClr>
              <a:buSzPts val="4000"/>
              <a:buNone/>
              <a:defRPr sz="4000">
                <a:solidFill>
                  <a:schemeClr val="lt1"/>
                </a:solidFill>
              </a:defRPr>
            </a:lvl5pPr>
            <a:lvl6pPr lvl="5" rtl="0">
              <a:spcBef>
                <a:spcPts val="0"/>
              </a:spcBef>
              <a:spcAft>
                <a:spcPts val="0"/>
              </a:spcAft>
              <a:buClr>
                <a:schemeClr val="lt1"/>
              </a:buClr>
              <a:buSzPts val="4000"/>
              <a:buNone/>
              <a:defRPr sz="4000">
                <a:solidFill>
                  <a:schemeClr val="lt1"/>
                </a:solidFill>
              </a:defRPr>
            </a:lvl6pPr>
            <a:lvl7pPr lvl="6" rtl="0">
              <a:spcBef>
                <a:spcPts val="0"/>
              </a:spcBef>
              <a:spcAft>
                <a:spcPts val="0"/>
              </a:spcAft>
              <a:buClr>
                <a:schemeClr val="lt1"/>
              </a:buClr>
              <a:buSzPts val="4000"/>
              <a:buNone/>
              <a:defRPr sz="4000">
                <a:solidFill>
                  <a:schemeClr val="lt1"/>
                </a:solidFill>
              </a:defRPr>
            </a:lvl7pPr>
            <a:lvl8pPr lvl="7" rtl="0">
              <a:spcBef>
                <a:spcPts val="0"/>
              </a:spcBef>
              <a:spcAft>
                <a:spcPts val="0"/>
              </a:spcAft>
              <a:buClr>
                <a:schemeClr val="lt1"/>
              </a:buClr>
              <a:buSzPts val="4000"/>
              <a:buNone/>
              <a:defRPr sz="4000">
                <a:solidFill>
                  <a:schemeClr val="lt1"/>
                </a:solidFill>
              </a:defRPr>
            </a:lvl8pPr>
            <a:lvl9pPr lvl="8" rtl="0">
              <a:spcBef>
                <a:spcPts val="0"/>
              </a:spcBef>
              <a:spcAft>
                <a:spcPts val="0"/>
              </a:spcAft>
              <a:buClr>
                <a:schemeClr val="lt1"/>
              </a:buClr>
              <a:buSzPts val="4000"/>
              <a:buNone/>
              <a:defRPr sz="4000">
                <a:solidFill>
                  <a:schemeClr val="lt1"/>
                </a:solidFill>
              </a:defRPr>
            </a:lvl9pPr>
          </a:lstStyle>
          <a:p>
            <a:endParaRPr/>
          </a:p>
        </p:txBody>
      </p:sp>
      <p:sp>
        <p:nvSpPr>
          <p:cNvPr id="14" name="Google Shape;14;p3"/>
          <p:cNvSpPr txBox="1">
            <a:spLocks noGrp="1"/>
          </p:cNvSpPr>
          <p:nvPr>
            <p:ph type="subTitle" idx="1"/>
          </p:nvPr>
        </p:nvSpPr>
        <p:spPr>
          <a:xfrm>
            <a:off x="4696224" y="1709442"/>
            <a:ext cx="3367200" cy="5781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200"/>
            </a:lvl1pPr>
            <a:lvl2pPr lvl="1" rtl="0">
              <a:spcBef>
                <a:spcPts val="0"/>
              </a:spcBef>
              <a:spcAft>
                <a:spcPts val="0"/>
              </a:spcAft>
              <a:buNone/>
              <a:defRPr sz="1200"/>
            </a:lvl2pPr>
            <a:lvl3pPr lvl="2" rtl="0">
              <a:spcBef>
                <a:spcPts val="0"/>
              </a:spcBef>
              <a:spcAft>
                <a:spcPts val="0"/>
              </a:spcAft>
              <a:buNone/>
              <a:defRPr sz="1200"/>
            </a:lvl3pPr>
            <a:lvl4pPr lvl="3" rtl="0">
              <a:spcBef>
                <a:spcPts val="0"/>
              </a:spcBef>
              <a:spcAft>
                <a:spcPts val="0"/>
              </a:spcAft>
              <a:buNone/>
              <a:defRPr sz="1200"/>
            </a:lvl4pPr>
            <a:lvl5pPr lvl="4" rtl="0">
              <a:spcBef>
                <a:spcPts val="0"/>
              </a:spcBef>
              <a:spcAft>
                <a:spcPts val="0"/>
              </a:spcAft>
              <a:buNone/>
              <a:defRPr sz="1200"/>
            </a:lvl5pPr>
            <a:lvl6pPr lvl="5" rtl="0">
              <a:spcBef>
                <a:spcPts val="0"/>
              </a:spcBef>
              <a:spcAft>
                <a:spcPts val="0"/>
              </a:spcAft>
              <a:buNone/>
              <a:defRPr sz="1200"/>
            </a:lvl6pPr>
            <a:lvl7pPr lvl="6" rtl="0">
              <a:spcBef>
                <a:spcPts val="0"/>
              </a:spcBef>
              <a:spcAft>
                <a:spcPts val="0"/>
              </a:spcAft>
              <a:buNone/>
              <a:defRPr sz="1200"/>
            </a:lvl7pPr>
            <a:lvl8pPr lvl="7" rtl="0">
              <a:spcBef>
                <a:spcPts val="0"/>
              </a:spcBef>
              <a:spcAft>
                <a:spcPts val="0"/>
              </a:spcAft>
              <a:buNone/>
              <a:defRPr sz="1200"/>
            </a:lvl8pPr>
            <a:lvl9pPr lvl="8" rtl="0">
              <a:spcBef>
                <a:spcPts val="0"/>
              </a:spcBef>
              <a:spcAft>
                <a:spcPts val="0"/>
              </a:spcAft>
              <a:buNone/>
              <a:defRPr sz="1200"/>
            </a:lvl9pPr>
          </a:lstStyle>
          <a:p>
            <a:endParaRPr/>
          </a:p>
        </p:txBody>
      </p:sp>
      <p:sp>
        <p:nvSpPr>
          <p:cNvPr id="15" name="Google Shape;15;p3"/>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lvl1pPr lvl="0" rtl="0">
              <a:buNone/>
              <a:defRPr sz="1200">
                <a:solidFill>
                  <a:srgbClr val="CCCCCC"/>
                </a:solidFill>
                <a:latin typeface="Arvo"/>
                <a:ea typeface="Arvo"/>
                <a:cs typeface="Arvo"/>
                <a:sym typeface="Arvo"/>
              </a:defRPr>
            </a:lvl1pPr>
            <a:lvl2pPr lvl="1" rtl="0">
              <a:buNone/>
              <a:defRPr sz="1200">
                <a:solidFill>
                  <a:srgbClr val="CCCCCC"/>
                </a:solidFill>
                <a:latin typeface="Arvo"/>
                <a:ea typeface="Arvo"/>
                <a:cs typeface="Arvo"/>
                <a:sym typeface="Arvo"/>
              </a:defRPr>
            </a:lvl2pPr>
            <a:lvl3pPr lvl="2" rtl="0">
              <a:buNone/>
              <a:defRPr sz="1200">
                <a:solidFill>
                  <a:srgbClr val="CCCCCC"/>
                </a:solidFill>
                <a:latin typeface="Arvo"/>
                <a:ea typeface="Arvo"/>
                <a:cs typeface="Arvo"/>
                <a:sym typeface="Arvo"/>
              </a:defRPr>
            </a:lvl3pPr>
            <a:lvl4pPr lvl="3" rtl="0">
              <a:buNone/>
              <a:defRPr sz="1200">
                <a:solidFill>
                  <a:srgbClr val="CCCCCC"/>
                </a:solidFill>
                <a:latin typeface="Arvo"/>
                <a:ea typeface="Arvo"/>
                <a:cs typeface="Arvo"/>
                <a:sym typeface="Arvo"/>
              </a:defRPr>
            </a:lvl4pPr>
            <a:lvl5pPr lvl="4" rtl="0">
              <a:buNone/>
              <a:defRPr sz="1200">
                <a:solidFill>
                  <a:srgbClr val="CCCCCC"/>
                </a:solidFill>
                <a:latin typeface="Arvo"/>
                <a:ea typeface="Arvo"/>
                <a:cs typeface="Arvo"/>
                <a:sym typeface="Arvo"/>
              </a:defRPr>
            </a:lvl5pPr>
            <a:lvl6pPr lvl="5" rtl="0">
              <a:buNone/>
              <a:defRPr sz="1200">
                <a:solidFill>
                  <a:srgbClr val="CCCCCC"/>
                </a:solidFill>
                <a:latin typeface="Arvo"/>
                <a:ea typeface="Arvo"/>
                <a:cs typeface="Arvo"/>
                <a:sym typeface="Arvo"/>
              </a:defRPr>
            </a:lvl6pPr>
            <a:lvl7pPr lvl="6" rtl="0">
              <a:buNone/>
              <a:defRPr sz="1200">
                <a:solidFill>
                  <a:srgbClr val="CCCCCC"/>
                </a:solidFill>
                <a:latin typeface="Arvo"/>
                <a:ea typeface="Arvo"/>
                <a:cs typeface="Arvo"/>
                <a:sym typeface="Arvo"/>
              </a:defRPr>
            </a:lvl7pPr>
            <a:lvl8pPr lvl="7" rtl="0">
              <a:buNone/>
              <a:defRPr sz="1200">
                <a:solidFill>
                  <a:srgbClr val="CCCCCC"/>
                </a:solidFill>
                <a:latin typeface="Arvo"/>
                <a:ea typeface="Arvo"/>
                <a:cs typeface="Arvo"/>
                <a:sym typeface="Arvo"/>
              </a:defRPr>
            </a:lvl8pPr>
            <a:lvl9pPr lvl="8" rtl="0">
              <a:buNone/>
              <a:defRPr sz="1200">
                <a:solidFill>
                  <a:srgbClr val="CCCCCC"/>
                </a:solidFill>
                <a:latin typeface="Arvo"/>
                <a:ea typeface="Arvo"/>
                <a:cs typeface="Arvo"/>
                <a:sym typeface="Arvo"/>
              </a:defRPr>
            </a:lvl9pPr>
          </a:lstStyle>
          <a:p>
            <a:pPr marL="0" lvl="0" indent="0" algn="l" rtl="0">
              <a:spcBef>
                <a:spcPts val="0"/>
              </a:spcBef>
              <a:spcAft>
                <a:spcPts val="0"/>
              </a:spcAft>
              <a:buNone/>
            </a:pPr>
            <a:fld id="{00000000-1234-1234-1234-123412341234}" type="slidenum">
              <a:rPr lang="es"/>
              <a:t>‹#›</a:t>
            </a:fld>
            <a:endParaRPr/>
          </a:p>
        </p:txBody>
      </p:sp>
      <p:sp>
        <p:nvSpPr>
          <p:cNvPr id="16" name="Google Shape;16;p3"/>
          <p:cNvSpPr/>
          <p:nvPr/>
        </p:nvSpPr>
        <p:spPr>
          <a:xfrm>
            <a:off x="4572000" y="429350"/>
            <a:ext cx="2772000" cy="635700"/>
          </a:xfrm>
          <a:prstGeom prst="rect">
            <a:avLst/>
          </a:prstGeom>
          <a:no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17" name="Google Shape;17;p3"/>
          <p:cNvSpPr txBox="1">
            <a:spLocks noGrp="1"/>
          </p:cNvSpPr>
          <p:nvPr>
            <p:ph type="title" idx="2"/>
          </p:nvPr>
        </p:nvSpPr>
        <p:spPr>
          <a:xfrm>
            <a:off x="4696225" y="1198788"/>
            <a:ext cx="5311200" cy="682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None/>
              <a:defRPr sz="1800"/>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18" name="Google Shape;18;p3"/>
          <p:cNvSpPr txBox="1">
            <a:spLocks noGrp="1"/>
          </p:cNvSpPr>
          <p:nvPr>
            <p:ph type="subTitle" idx="3"/>
          </p:nvPr>
        </p:nvSpPr>
        <p:spPr>
          <a:xfrm>
            <a:off x="4696224" y="2836672"/>
            <a:ext cx="3367200" cy="5781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200"/>
            </a:lvl1pPr>
            <a:lvl2pPr lvl="1" rtl="0">
              <a:spcBef>
                <a:spcPts val="0"/>
              </a:spcBef>
              <a:spcAft>
                <a:spcPts val="0"/>
              </a:spcAft>
              <a:buNone/>
              <a:defRPr sz="1200"/>
            </a:lvl2pPr>
            <a:lvl3pPr lvl="2" rtl="0">
              <a:spcBef>
                <a:spcPts val="0"/>
              </a:spcBef>
              <a:spcAft>
                <a:spcPts val="0"/>
              </a:spcAft>
              <a:buNone/>
              <a:defRPr sz="1200"/>
            </a:lvl3pPr>
            <a:lvl4pPr lvl="3" rtl="0">
              <a:spcBef>
                <a:spcPts val="0"/>
              </a:spcBef>
              <a:spcAft>
                <a:spcPts val="0"/>
              </a:spcAft>
              <a:buNone/>
              <a:defRPr sz="1200"/>
            </a:lvl4pPr>
            <a:lvl5pPr lvl="4" rtl="0">
              <a:spcBef>
                <a:spcPts val="0"/>
              </a:spcBef>
              <a:spcAft>
                <a:spcPts val="0"/>
              </a:spcAft>
              <a:buNone/>
              <a:defRPr sz="1200"/>
            </a:lvl5pPr>
            <a:lvl6pPr lvl="5" rtl="0">
              <a:spcBef>
                <a:spcPts val="0"/>
              </a:spcBef>
              <a:spcAft>
                <a:spcPts val="0"/>
              </a:spcAft>
              <a:buNone/>
              <a:defRPr sz="1200"/>
            </a:lvl6pPr>
            <a:lvl7pPr lvl="6" rtl="0">
              <a:spcBef>
                <a:spcPts val="0"/>
              </a:spcBef>
              <a:spcAft>
                <a:spcPts val="0"/>
              </a:spcAft>
              <a:buNone/>
              <a:defRPr sz="1200"/>
            </a:lvl7pPr>
            <a:lvl8pPr lvl="7" rtl="0">
              <a:spcBef>
                <a:spcPts val="0"/>
              </a:spcBef>
              <a:spcAft>
                <a:spcPts val="0"/>
              </a:spcAft>
              <a:buNone/>
              <a:defRPr sz="1200"/>
            </a:lvl8pPr>
            <a:lvl9pPr lvl="8" rtl="0">
              <a:spcBef>
                <a:spcPts val="0"/>
              </a:spcBef>
              <a:spcAft>
                <a:spcPts val="0"/>
              </a:spcAft>
              <a:buNone/>
              <a:defRPr sz="1200"/>
            </a:lvl9pPr>
          </a:lstStyle>
          <a:p>
            <a:endParaRPr/>
          </a:p>
        </p:txBody>
      </p:sp>
      <p:sp>
        <p:nvSpPr>
          <p:cNvPr id="19" name="Google Shape;19;p3"/>
          <p:cNvSpPr txBox="1">
            <a:spLocks noGrp="1"/>
          </p:cNvSpPr>
          <p:nvPr>
            <p:ph type="title" idx="4"/>
          </p:nvPr>
        </p:nvSpPr>
        <p:spPr>
          <a:xfrm>
            <a:off x="4696225" y="2326013"/>
            <a:ext cx="5311200" cy="682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None/>
              <a:defRPr sz="1800"/>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20" name="Google Shape;20;p3"/>
          <p:cNvSpPr txBox="1">
            <a:spLocks noGrp="1"/>
          </p:cNvSpPr>
          <p:nvPr>
            <p:ph type="subTitle" idx="5"/>
          </p:nvPr>
        </p:nvSpPr>
        <p:spPr>
          <a:xfrm>
            <a:off x="4696224" y="3967490"/>
            <a:ext cx="3367200" cy="5781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200"/>
            </a:lvl1pPr>
            <a:lvl2pPr lvl="1" rtl="0">
              <a:spcBef>
                <a:spcPts val="0"/>
              </a:spcBef>
              <a:spcAft>
                <a:spcPts val="0"/>
              </a:spcAft>
              <a:buNone/>
              <a:defRPr sz="1200"/>
            </a:lvl2pPr>
            <a:lvl3pPr lvl="2" rtl="0">
              <a:spcBef>
                <a:spcPts val="0"/>
              </a:spcBef>
              <a:spcAft>
                <a:spcPts val="0"/>
              </a:spcAft>
              <a:buNone/>
              <a:defRPr sz="1200"/>
            </a:lvl3pPr>
            <a:lvl4pPr lvl="3" rtl="0">
              <a:spcBef>
                <a:spcPts val="0"/>
              </a:spcBef>
              <a:spcAft>
                <a:spcPts val="0"/>
              </a:spcAft>
              <a:buNone/>
              <a:defRPr sz="1200"/>
            </a:lvl4pPr>
            <a:lvl5pPr lvl="4" rtl="0">
              <a:spcBef>
                <a:spcPts val="0"/>
              </a:spcBef>
              <a:spcAft>
                <a:spcPts val="0"/>
              </a:spcAft>
              <a:buNone/>
              <a:defRPr sz="1200"/>
            </a:lvl5pPr>
            <a:lvl6pPr lvl="5" rtl="0">
              <a:spcBef>
                <a:spcPts val="0"/>
              </a:spcBef>
              <a:spcAft>
                <a:spcPts val="0"/>
              </a:spcAft>
              <a:buNone/>
              <a:defRPr sz="1200"/>
            </a:lvl6pPr>
            <a:lvl7pPr lvl="6" rtl="0">
              <a:spcBef>
                <a:spcPts val="0"/>
              </a:spcBef>
              <a:spcAft>
                <a:spcPts val="0"/>
              </a:spcAft>
              <a:buNone/>
              <a:defRPr sz="1200"/>
            </a:lvl7pPr>
            <a:lvl8pPr lvl="7" rtl="0">
              <a:spcBef>
                <a:spcPts val="0"/>
              </a:spcBef>
              <a:spcAft>
                <a:spcPts val="0"/>
              </a:spcAft>
              <a:buNone/>
              <a:defRPr sz="1200"/>
            </a:lvl8pPr>
            <a:lvl9pPr lvl="8" rtl="0">
              <a:spcBef>
                <a:spcPts val="0"/>
              </a:spcBef>
              <a:spcAft>
                <a:spcPts val="0"/>
              </a:spcAft>
              <a:buNone/>
              <a:defRPr sz="1200"/>
            </a:lvl9pPr>
          </a:lstStyle>
          <a:p>
            <a:endParaRPr/>
          </a:p>
        </p:txBody>
      </p:sp>
      <p:sp>
        <p:nvSpPr>
          <p:cNvPr id="21" name="Google Shape;21;p3"/>
          <p:cNvSpPr txBox="1">
            <a:spLocks noGrp="1"/>
          </p:cNvSpPr>
          <p:nvPr>
            <p:ph type="title" idx="6"/>
          </p:nvPr>
        </p:nvSpPr>
        <p:spPr>
          <a:xfrm>
            <a:off x="4696225" y="3453254"/>
            <a:ext cx="5311200" cy="682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None/>
              <a:defRPr sz="1800"/>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22" name="Google Shape;22;p3"/>
          <p:cNvSpPr/>
          <p:nvPr/>
        </p:nvSpPr>
        <p:spPr>
          <a:xfrm>
            <a:off x="0" y="0"/>
            <a:ext cx="28557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a:off x="3582225" y="1426175"/>
            <a:ext cx="838800" cy="819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a:off x="3582225" y="2553400"/>
            <a:ext cx="838800" cy="819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a:off x="3582225" y="3680625"/>
            <a:ext cx="838800" cy="819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txBox="1">
            <a:spLocks noGrp="1"/>
          </p:cNvSpPr>
          <p:nvPr>
            <p:ph type="title" idx="7" hasCustomPrompt="1"/>
          </p:nvPr>
        </p:nvSpPr>
        <p:spPr>
          <a:xfrm>
            <a:off x="3372225" y="1518275"/>
            <a:ext cx="1258800" cy="635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2800" b="1"/>
            </a:lvl1pPr>
            <a:lvl2pPr lvl="1" algn="ctr" rtl="0">
              <a:spcBef>
                <a:spcPts val="0"/>
              </a:spcBef>
              <a:spcAft>
                <a:spcPts val="0"/>
              </a:spcAft>
              <a:buSzPts val="2800"/>
              <a:buNone/>
              <a:defRPr sz="2800"/>
            </a:lvl2pPr>
            <a:lvl3pPr lvl="2" algn="ctr" rtl="0">
              <a:spcBef>
                <a:spcPts val="0"/>
              </a:spcBef>
              <a:spcAft>
                <a:spcPts val="0"/>
              </a:spcAft>
              <a:buSzPts val="2800"/>
              <a:buNone/>
              <a:defRPr sz="2800"/>
            </a:lvl3pPr>
            <a:lvl4pPr lvl="3" algn="ctr" rtl="0">
              <a:spcBef>
                <a:spcPts val="0"/>
              </a:spcBef>
              <a:spcAft>
                <a:spcPts val="0"/>
              </a:spcAft>
              <a:buSzPts val="2800"/>
              <a:buNone/>
              <a:defRPr sz="2800"/>
            </a:lvl4pPr>
            <a:lvl5pPr lvl="4" algn="ctr" rtl="0">
              <a:spcBef>
                <a:spcPts val="0"/>
              </a:spcBef>
              <a:spcAft>
                <a:spcPts val="0"/>
              </a:spcAft>
              <a:buSzPts val="2800"/>
              <a:buNone/>
              <a:defRPr sz="2800"/>
            </a:lvl5pPr>
            <a:lvl6pPr lvl="5" algn="ctr" rtl="0">
              <a:spcBef>
                <a:spcPts val="0"/>
              </a:spcBef>
              <a:spcAft>
                <a:spcPts val="0"/>
              </a:spcAft>
              <a:buSzPts val="2800"/>
              <a:buNone/>
              <a:defRPr sz="2800"/>
            </a:lvl6pPr>
            <a:lvl7pPr lvl="6" algn="ctr" rtl="0">
              <a:spcBef>
                <a:spcPts val="0"/>
              </a:spcBef>
              <a:spcAft>
                <a:spcPts val="0"/>
              </a:spcAft>
              <a:buSzPts val="2800"/>
              <a:buNone/>
              <a:defRPr sz="2800"/>
            </a:lvl7pPr>
            <a:lvl8pPr lvl="7" algn="ctr" rtl="0">
              <a:spcBef>
                <a:spcPts val="0"/>
              </a:spcBef>
              <a:spcAft>
                <a:spcPts val="0"/>
              </a:spcAft>
              <a:buSzPts val="2800"/>
              <a:buNone/>
              <a:defRPr sz="2800"/>
            </a:lvl8pPr>
            <a:lvl9pPr lvl="8" algn="ctr" rtl="0">
              <a:spcBef>
                <a:spcPts val="0"/>
              </a:spcBef>
              <a:spcAft>
                <a:spcPts val="0"/>
              </a:spcAft>
              <a:buSzPts val="2800"/>
              <a:buNone/>
              <a:defRPr sz="2800"/>
            </a:lvl9pPr>
          </a:lstStyle>
          <a:p>
            <a:r>
              <a:t>xx%</a:t>
            </a:r>
          </a:p>
        </p:txBody>
      </p:sp>
      <p:sp>
        <p:nvSpPr>
          <p:cNvPr id="27" name="Google Shape;27;p3"/>
          <p:cNvSpPr txBox="1">
            <a:spLocks noGrp="1"/>
          </p:cNvSpPr>
          <p:nvPr>
            <p:ph type="title" idx="8" hasCustomPrompt="1"/>
          </p:nvPr>
        </p:nvSpPr>
        <p:spPr>
          <a:xfrm>
            <a:off x="3372225" y="2645500"/>
            <a:ext cx="1258800" cy="635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2800" b="1"/>
            </a:lvl1pPr>
            <a:lvl2pPr lvl="1" algn="ctr" rtl="0">
              <a:spcBef>
                <a:spcPts val="0"/>
              </a:spcBef>
              <a:spcAft>
                <a:spcPts val="0"/>
              </a:spcAft>
              <a:buSzPts val="2800"/>
              <a:buNone/>
              <a:defRPr sz="2800"/>
            </a:lvl2pPr>
            <a:lvl3pPr lvl="2" algn="ctr" rtl="0">
              <a:spcBef>
                <a:spcPts val="0"/>
              </a:spcBef>
              <a:spcAft>
                <a:spcPts val="0"/>
              </a:spcAft>
              <a:buSzPts val="2800"/>
              <a:buNone/>
              <a:defRPr sz="2800"/>
            </a:lvl3pPr>
            <a:lvl4pPr lvl="3" algn="ctr" rtl="0">
              <a:spcBef>
                <a:spcPts val="0"/>
              </a:spcBef>
              <a:spcAft>
                <a:spcPts val="0"/>
              </a:spcAft>
              <a:buSzPts val="2800"/>
              <a:buNone/>
              <a:defRPr sz="2800"/>
            </a:lvl4pPr>
            <a:lvl5pPr lvl="4" algn="ctr" rtl="0">
              <a:spcBef>
                <a:spcPts val="0"/>
              </a:spcBef>
              <a:spcAft>
                <a:spcPts val="0"/>
              </a:spcAft>
              <a:buSzPts val="2800"/>
              <a:buNone/>
              <a:defRPr sz="2800"/>
            </a:lvl5pPr>
            <a:lvl6pPr lvl="5" algn="ctr" rtl="0">
              <a:spcBef>
                <a:spcPts val="0"/>
              </a:spcBef>
              <a:spcAft>
                <a:spcPts val="0"/>
              </a:spcAft>
              <a:buSzPts val="2800"/>
              <a:buNone/>
              <a:defRPr sz="2800"/>
            </a:lvl6pPr>
            <a:lvl7pPr lvl="6" algn="ctr" rtl="0">
              <a:spcBef>
                <a:spcPts val="0"/>
              </a:spcBef>
              <a:spcAft>
                <a:spcPts val="0"/>
              </a:spcAft>
              <a:buSzPts val="2800"/>
              <a:buNone/>
              <a:defRPr sz="2800"/>
            </a:lvl7pPr>
            <a:lvl8pPr lvl="7" algn="ctr" rtl="0">
              <a:spcBef>
                <a:spcPts val="0"/>
              </a:spcBef>
              <a:spcAft>
                <a:spcPts val="0"/>
              </a:spcAft>
              <a:buSzPts val="2800"/>
              <a:buNone/>
              <a:defRPr sz="2800"/>
            </a:lvl8pPr>
            <a:lvl9pPr lvl="8" algn="ctr" rtl="0">
              <a:spcBef>
                <a:spcPts val="0"/>
              </a:spcBef>
              <a:spcAft>
                <a:spcPts val="0"/>
              </a:spcAft>
              <a:buSzPts val="2800"/>
              <a:buNone/>
              <a:defRPr sz="2800"/>
            </a:lvl9pPr>
          </a:lstStyle>
          <a:p>
            <a:r>
              <a:t>xx%</a:t>
            </a:r>
          </a:p>
        </p:txBody>
      </p:sp>
      <p:sp>
        <p:nvSpPr>
          <p:cNvPr id="28" name="Google Shape;28;p3"/>
          <p:cNvSpPr txBox="1">
            <a:spLocks noGrp="1"/>
          </p:cNvSpPr>
          <p:nvPr>
            <p:ph type="title" idx="9" hasCustomPrompt="1"/>
          </p:nvPr>
        </p:nvSpPr>
        <p:spPr>
          <a:xfrm>
            <a:off x="3372225" y="3772725"/>
            <a:ext cx="1258800" cy="635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2800" b="1"/>
            </a:lvl1pPr>
            <a:lvl2pPr lvl="1" algn="ctr" rtl="0">
              <a:spcBef>
                <a:spcPts val="0"/>
              </a:spcBef>
              <a:spcAft>
                <a:spcPts val="0"/>
              </a:spcAft>
              <a:buSzPts val="2800"/>
              <a:buNone/>
              <a:defRPr sz="2800"/>
            </a:lvl2pPr>
            <a:lvl3pPr lvl="2" algn="ctr" rtl="0">
              <a:spcBef>
                <a:spcPts val="0"/>
              </a:spcBef>
              <a:spcAft>
                <a:spcPts val="0"/>
              </a:spcAft>
              <a:buSzPts val="2800"/>
              <a:buNone/>
              <a:defRPr sz="2800"/>
            </a:lvl3pPr>
            <a:lvl4pPr lvl="3" algn="ctr" rtl="0">
              <a:spcBef>
                <a:spcPts val="0"/>
              </a:spcBef>
              <a:spcAft>
                <a:spcPts val="0"/>
              </a:spcAft>
              <a:buSzPts val="2800"/>
              <a:buNone/>
              <a:defRPr sz="2800"/>
            </a:lvl4pPr>
            <a:lvl5pPr lvl="4" algn="ctr" rtl="0">
              <a:spcBef>
                <a:spcPts val="0"/>
              </a:spcBef>
              <a:spcAft>
                <a:spcPts val="0"/>
              </a:spcAft>
              <a:buSzPts val="2800"/>
              <a:buNone/>
              <a:defRPr sz="2800"/>
            </a:lvl5pPr>
            <a:lvl6pPr lvl="5" algn="ctr" rtl="0">
              <a:spcBef>
                <a:spcPts val="0"/>
              </a:spcBef>
              <a:spcAft>
                <a:spcPts val="0"/>
              </a:spcAft>
              <a:buSzPts val="2800"/>
              <a:buNone/>
              <a:defRPr sz="2800"/>
            </a:lvl6pPr>
            <a:lvl7pPr lvl="6" algn="ctr" rtl="0">
              <a:spcBef>
                <a:spcPts val="0"/>
              </a:spcBef>
              <a:spcAft>
                <a:spcPts val="0"/>
              </a:spcAft>
              <a:buSzPts val="2800"/>
              <a:buNone/>
              <a:defRPr sz="2800"/>
            </a:lvl7pPr>
            <a:lvl8pPr lvl="7" algn="ctr" rtl="0">
              <a:spcBef>
                <a:spcPts val="0"/>
              </a:spcBef>
              <a:spcAft>
                <a:spcPts val="0"/>
              </a:spcAft>
              <a:buSzPts val="2800"/>
              <a:buNone/>
              <a:defRPr sz="2800"/>
            </a:lvl8pPr>
            <a:lvl9pPr lvl="8" algn="ctr" rtl="0">
              <a:spcBef>
                <a:spcPts val="0"/>
              </a:spcBef>
              <a:spcAft>
                <a:spcPts val="0"/>
              </a:spcAft>
              <a:buSzPts val="2800"/>
              <a:buNone/>
              <a:defRPr sz="2800"/>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subtitle">
  <p:cSld name="SECTION_HEADER_2">
    <p:bg>
      <p:bgPr>
        <a:solidFill>
          <a:schemeClr val="lt1"/>
        </a:solidFill>
        <a:effectLst/>
      </p:bgPr>
    </p:bg>
    <p:spTree>
      <p:nvGrpSpPr>
        <p:cNvPr id="1" name="Shape 29"/>
        <p:cNvGrpSpPr/>
        <p:nvPr/>
      </p:nvGrpSpPr>
      <p:grpSpPr>
        <a:xfrm>
          <a:off x="0" y="0"/>
          <a:ext cx="0" cy="0"/>
          <a:chOff x="0" y="0"/>
          <a:chExt cx="0" cy="0"/>
        </a:xfrm>
      </p:grpSpPr>
      <p:sp>
        <p:nvSpPr>
          <p:cNvPr id="30" name="Google Shape;30;p4"/>
          <p:cNvSpPr txBox="1">
            <a:spLocks noGrp="1"/>
          </p:cNvSpPr>
          <p:nvPr>
            <p:ph type="title"/>
          </p:nvPr>
        </p:nvSpPr>
        <p:spPr>
          <a:xfrm>
            <a:off x="956271" y="189950"/>
            <a:ext cx="5311200" cy="11145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None/>
              <a:defRPr/>
            </a:lvl1pPr>
            <a:lvl2pPr lvl="1" rtl="0">
              <a:spcBef>
                <a:spcPts val="0"/>
              </a:spcBef>
              <a:spcAft>
                <a:spcPts val="0"/>
              </a:spcAft>
              <a:buClr>
                <a:schemeClr val="lt1"/>
              </a:buClr>
              <a:buSzPts val="4000"/>
              <a:buNone/>
              <a:defRPr sz="4000">
                <a:solidFill>
                  <a:schemeClr val="lt1"/>
                </a:solidFill>
              </a:defRPr>
            </a:lvl2pPr>
            <a:lvl3pPr lvl="2" rtl="0">
              <a:spcBef>
                <a:spcPts val="0"/>
              </a:spcBef>
              <a:spcAft>
                <a:spcPts val="0"/>
              </a:spcAft>
              <a:buClr>
                <a:schemeClr val="lt1"/>
              </a:buClr>
              <a:buSzPts val="4000"/>
              <a:buNone/>
              <a:defRPr sz="4000">
                <a:solidFill>
                  <a:schemeClr val="lt1"/>
                </a:solidFill>
              </a:defRPr>
            </a:lvl3pPr>
            <a:lvl4pPr lvl="3" rtl="0">
              <a:spcBef>
                <a:spcPts val="0"/>
              </a:spcBef>
              <a:spcAft>
                <a:spcPts val="0"/>
              </a:spcAft>
              <a:buClr>
                <a:schemeClr val="lt1"/>
              </a:buClr>
              <a:buSzPts val="4000"/>
              <a:buNone/>
              <a:defRPr sz="4000">
                <a:solidFill>
                  <a:schemeClr val="lt1"/>
                </a:solidFill>
              </a:defRPr>
            </a:lvl4pPr>
            <a:lvl5pPr lvl="4" rtl="0">
              <a:spcBef>
                <a:spcPts val="0"/>
              </a:spcBef>
              <a:spcAft>
                <a:spcPts val="0"/>
              </a:spcAft>
              <a:buClr>
                <a:schemeClr val="lt1"/>
              </a:buClr>
              <a:buSzPts val="4000"/>
              <a:buNone/>
              <a:defRPr sz="4000">
                <a:solidFill>
                  <a:schemeClr val="lt1"/>
                </a:solidFill>
              </a:defRPr>
            </a:lvl5pPr>
            <a:lvl6pPr lvl="5" rtl="0">
              <a:spcBef>
                <a:spcPts val="0"/>
              </a:spcBef>
              <a:spcAft>
                <a:spcPts val="0"/>
              </a:spcAft>
              <a:buClr>
                <a:schemeClr val="lt1"/>
              </a:buClr>
              <a:buSzPts val="4000"/>
              <a:buNone/>
              <a:defRPr sz="4000">
                <a:solidFill>
                  <a:schemeClr val="lt1"/>
                </a:solidFill>
              </a:defRPr>
            </a:lvl6pPr>
            <a:lvl7pPr lvl="6" rtl="0">
              <a:spcBef>
                <a:spcPts val="0"/>
              </a:spcBef>
              <a:spcAft>
                <a:spcPts val="0"/>
              </a:spcAft>
              <a:buClr>
                <a:schemeClr val="lt1"/>
              </a:buClr>
              <a:buSzPts val="4000"/>
              <a:buNone/>
              <a:defRPr sz="4000">
                <a:solidFill>
                  <a:schemeClr val="lt1"/>
                </a:solidFill>
              </a:defRPr>
            </a:lvl7pPr>
            <a:lvl8pPr lvl="7" rtl="0">
              <a:spcBef>
                <a:spcPts val="0"/>
              </a:spcBef>
              <a:spcAft>
                <a:spcPts val="0"/>
              </a:spcAft>
              <a:buClr>
                <a:schemeClr val="lt1"/>
              </a:buClr>
              <a:buSzPts val="4000"/>
              <a:buNone/>
              <a:defRPr sz="4000">
                <a:solidFill>
                  <a:schemeClr val="lt1"/>
                </a:solidFill>
              </a:defRPr>
            </a:lvl8pPr>
            <a:lvl9pPr lvl="8" rtl="0">
              <a:spcBef>
                <a:spcPts val="0"/>
              </a:spcBef>
              <a:spcAft>
                <a:spcPts val="0"/>
              </a:spcAft>
              <a:buClr>
                <a:schemeClr val="lt1"/>
              </a:buClr>
              <a:buSzPts val="4000"/>
              <a:buNone/>
              <a:defRPr sz="4000">
                <a:solidFill>
                  <a:schemeClr val="lt1"/>
                </a:solidFill>
              </a:defRPr>
            </a:lvl9pPr>
          </a:lstStyle>
          <a:p>
            <a:endParaRPr/>
          </a:p>
        </p:txBody>
      </p:sp>
      <p:sp>
        <p:nvSpPr>
          <p:cNvPr id="31" name="Google Shape;31;p4"/>
          <p:cNvSpPr txBox="1">
            <a:spLocks noGrp="1"/>
          </p:cNvSpPr>
          <p:nvPr>
            <p:ph type="subTitle" idx="1"/>
          </p:nvPr>
        </p:nvSpPr>
        <p:spPr>
          <a:xfrm>
            <a:off x="954225" y="1709475"/>
            <a:ext cx="3367200" cy="2477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200"/>
            </a:lvl1pPr>
            <a:lvl2pPr lvl="1" rtl="0">
              <a:spcBef>
                <a:spcPts val="0"/>
              </a:spcBef>
              <a:spcAft>
                <a:spcPts val="0"/>
              </a:spcAft>
              <a:buNone/>
              <a:defRPr sz="1200"/>
            </a:lvl2pPr>
            <a:lvl3pPr lvl="2" rtl="0">
              <a:spcBef>
                <a:spcPts val="0"/>
              </a:spcBef>
              <a:spcAft>
                <a:spcPts val="0"/>
              </a:spcAft>
              <a:buNone/>
              <a:defRPr sz="1200"/>
            </a:lvl3pPr>
            <a:lvl4pPr lvl="3" rtl="0">
              <a:spcBef>
                <a:spcPts val="0"/>
              </a:spcBef>
              <a:spcAft>
                <a:spcPts val="0"/>
              </a:spcAft>
              <a:buNone/>
              <a:defRPr sz="1200"/>
            </a:lvl4pPr>
            <a:lvl5pPr lvl="4" rtl="0">
              <a:spcBef>
                <a:spcPts val="0"/>
              </a:spcBef>
              <a:spcAft>
                <a:spcPts val="0"/>
              </a:spcAft>
              <a:buNone/>
              <a:defRPr sz="1200"/>
            </a:lvl5pPr>
            <a:lvl6pPr lvl="5" rtl="0">
              <a:spcBef>
                <a:spcPts val="0"/>
              </a:spcBef>
              <a:spcAft>
                <a:spcPts val="0"/>
              </a:spcAft>
              <a:buNone/>
              <a:defRPr sz="1200"/>
            </a:lvl6pPr>
            <a:lvl7pPr lvl="6" rtl="0">
              <a:spcBef>
                <a:spcPts val="0"/>
              </a:spcBef>
              <a:spcAft>
                <a:spcPts val="0"/>
              </a:spcAft>
              <a:buNone/>
              <a:defRPr sz="1200"/>
            </a:lvl7pPr>
            <a:lvl8pPr lvl="7" rtl="0">
              <a:spcBef>
                <a:spcPts val="0"/>
              </a:spcBef>
              <a:spcAft>
                <a:spcPts val="0"/>
              </a:spcAft>
              <a:buNone/>
              <a:defRPr sz="1200"/>
            </a:lvl8pPr>
            <a:lvl9pPr lvl="8" rtl="0">
              <a:spcBef>
                <a:spcPts val="0"/>
              </a:spcBef>
              <a:spcAft>
                <a:spcPts val="0"/>
              </a:spcAft>
              <a:buNone/>
              <a:defRPr sz="1200"/>
            </a:lvl9pPr>
          </a:lstStyle>
          <a:p>
            <a:endParaRPr/>
          </a:p>
        </p:txBody>
      </p:sp>
      <p:sp>
        <p:nvSpPr>
          <p:cNvPr id="32" name="Google Shape;32;p4"/>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lvl1pPr lvl="0" rtl="0">
              <a:buNone/>
              <a:defRPr sz="1200">
                <a:solidFill>
                  <a:srgbClr val="CCCCCC"/>
                </a:solidFill>
                <a:latin typeface="Arvo"/>
                <a:ea typeface="Arvo"/>
                <a:cs typeface="Arvo"/>
                <a:sym typeface="Arvo"/>
              </a:defRPr>
            </a:lvl1pPr>
            <a:lvl2pPr lvl="1" rtl="0">
              <a:buNone/>
              <a:defRPr sz="1200">
                <a:solidFill>
                  <a:srgbClr val="CCCCCC"/>
                </a:solidFill>
                <a:latin typeface="Arvo"/>
                <a:ea typeface="Arvo"/>
                <a:cs typeface="Arvo"/>
                <a:sym typeface="Arvo"/>
              </a:defRPr>
            </a:lvl2pPr>
            <a:lvl3pPr lvl="2" rtl="0">
              <a:buNone/>
              <a:defRPr sz="1200">
                <a:solidFill>
                  <a:srgbClr val="CCCCCC"/>
                </a:solidFill>
                <a:latin typeface="Arvo"/>
                <a:ea typeface="Arvo"/>
                <a:cs typeface="Arvo"/>
                <a:sym typeface="Arvo"/>
              </a:defRPr>
            </a:lvl3pPr>
            <a:lvl4pPr lvl="3" rtl="0">
              <a:buNone/>
              <a:defRPr sz="1200">
                <a:solidFill>
                  <a:srgbClr val="CCCCCC"/>
                </a:solidFill>
                <a:latin typeface="Arvo"/>
                <a:ea typeface="Arvo"/>
                <a:cs typeface="Arvo"/>
                <a:sym typeface="Arvo"/>
              </a:defRPr>
            </a:lvl4pPr>
            <a:lvl5pPr lvl="4" rtl="0">
              <a:buNone/>
              <a:defRPr sz="1200">
                <a:solidFill>
                  <a:srgbClr val="CCCCCC"/>
                </a:solidFill>
                <a:latin typeface="Arvo"/>
                <a:ea typeface="Arvo"/>
                <a:cs typeface="Arvo"/>
                <a:sym typeface="Arvo"/>
              </a:defRPr>
            </a:lvl5pPr>
            <a:lvl6pPr lvl="5" rtl="0">
              <a:buNone/>
              <a:defRPr sz="1200">
                <a:solidFill>
                  <a:srgbClr val="CCCCCC"/>
                </a:solidFill>
                <a:latin typeface="Arvo"/>
                <a:ea typeface="Arvo"/>
                <a:cs typeface="Arvo"/>
                <a:sym typeface="Arvo"/>
              </a:defRPr>
            </a:lvl6pPr>
            <a:lvl7pPr lvl="6" rtl="0">
              <a:buNone/>
              <a:defRPr sz="1200">
                <a:solidFill>
                  <a:srgbClr val="CCCCCC"/>
                </a:solidFill>
                <a:latin typeface="Arvo"/>
                <a:ea typeface="Arvo"/>
                <a:cs typeface="Arvo"/>
                <a:sym typeface="Arvo"/>
              </a:defRPr>
            </a:lvl7pPr>
            <a:lvl8pPr lvl="7" rtl="0">
              <a:buNone/>
              <a:defRPr sz="1200">
                <a:solidFill>
                  <a:srgbClr val="CCCCCC"/>
                </a:solidFill>
                <a:latin typeface="Arvo"/>
                <a:ea typeface="Arvo"/>
                <a:cs typeface="Arvo"/>
                <a:sym typeface="Arvo"/>
              </a:defRPr>
            </a:lvl8pPr>
            <a:lvl9pPr lvl="8" rtl="0">
              <a:buNone/>
              <a:defRPr sz="1200">
                <a:solidFill>
                  <a:srgbClr val="CCCCCC"/>
                </a:solidFill>
                <a:latin typeface="Arvo"/>
                <a:ea typeface="Arvo"/>
                <a:cs typeface="Arvo"/>
                <a:sym typeface="Arvo"/>
              </a:defRPr>
            </a:lvl9pPr>
          </a:lstStyle>
          <a:p>
            <a:pPr marL="0" lvl="0" indent="0" algn="l" rtl="0">
              <a:spcBef>
                <a:spcPts val="0"/>
              </a:spcBef>
              <a:spcAft>
                <a:spcPts val="0"/>
              </a:spcAft>
              <a:buNone/>
            </a:pPr>
            <a:fld id="{00000000-1234-1234-1234-123412341234}" type="slidenum">
              <a:rPr lang="es"/>
              <a:t>‹#›</a:t>
            </a:fld>
            <a:endParaRPr/>
          </a:p>
        </p:txBody>
      </p:sp>
      <p:sp>
        <p:nvSpPr>
          <p:cNvPr id="33" name="Google Shape;33;p4"/>
          <p:cNvSpPr/>
          <p:nvPr/>
        </p:nvSpPr>
        <p:spPr>
          <a:xfrm>
            <a:off x="5177125" y="212900"/>
            <a:ext cx="3742800" cy="4684200"/>
          </a:xfrm>
          <a:prstGeom prst="rect">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a:off x="4571997" y="3832425"/>
            <a:ext cx="762000" cy="1168500"/>
          </a:xfrm>
          <a:prstGeom prst="rect">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5" name="Google Shape;35;p4"/>
          <p:cNvCxnSpPr/>
          <p:nvPr/>
        </p:nvCxnSpPr>
        <p:spPr>
          <a:xfrm>
            <a:off x="1068750" y="1340150"/>
            <a:ext cx="676200" cy="0"/>
          </a:xfrm>
          <a:prstGeom prst="straightConnector1">
            <a:avLst/>
          </a:prstGeom>
          <a:noFill/>
          <a:ln w="76200" cap="flat" cmpd="sng">
            <a:solidFill>
              <a:schemeClr val="accent1"/>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mp; body slide" type="tx">
  <p:cSld name="TITLE_AND_BODY">
    <p:bg>
      <p:bgPr>
        <a:solidFill>
          <a:schemeClr val="lt1"/>
        </a:solidFill>
        <a:effectLst/>
      </p:bgPr>
    </p:bg>
    <p:spTree>
      <p:nvGrpSpPr>
        <p:cNvPr id="1" name="Shape 50"/>
        <p:cNvGrpSpPr/>
        <p:nvPr/>
      </p:nvGrpSpPr>
      <p:grpSpPr>
        <a:xfrm>
          <a:off x="0" y="0"/>
          <a:ext cx="0" cy="0"/>
          <a:chOff x="0" y="0"/>
          <a:chExt cx="0" cy="0"/>
        </a:xfrm>
      </p:grpSpPr>
      <p:sp>
        <p:nvSpPr>
          <p:cNvPr id="51" name="Google Shape;51;p8"/>
          <p:cNvSpPr/>
          <p:nvPr/>
        </p:nvSpPr>
        <p:spPr>
          <a:xfrm>
            <a:off x="406950" y="352200"/>
            <a:ext cx="8330100" cy="4311000"/>
          </a:xfrm>
          <a:prstGeom prst="rect">
            <a:avLst/>
          </a:prstGeom>
          <a:no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8"/>
          <p:cNvSpPr txBox="1">
            <a:spLocks noGrp="1"/>
          </p:cNvSpPr>
          <p:nvPr>
            <p:ph type="title"/>
          </p:nvPr>
        </p:nvSpPr>
        <p:spPr>
          <a:xfrm>
            <a:off x="0" y="216225"/>
            <a:ext cx="9144000" cy="913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200"/>
              <a:buNone/>
              <a:defRPr sz="2200" b="1"/>
            </a:lvl1pPr>
            <a:lvl2pPr lvl="1" algn="ctr" rtl="0">
              <a:spcBef>
                <a:spcPts val="0"/>
              </a:spcBef>
              <a:spcAft>
                <a:spcPts val="0"/>
              </a:spcAft>
              <a:buSzPts val="2400"/>
              <a:buFont typeface="Bodoni"/>
              <a:buNone/>
              <a:defRPr b="1">
                <a:latin typeface="Bodoni"/>
                <a:ea typeface="Bodoni"/>
                <a:cs typeface="Bodoni"/>
                <a:sym typeface="Bodoni"/>
              </a:defRPr>
            </a:lvl2pPr>
            <a:lvl3pPr lvl="2" algn="ctr" rtl="0">
              <a:spcBef>
                <a:spcPts val="0"/>
              </a:spcBef>
              <a:spcAft>
                <a:spcPts val="0"/>
              </a:spcAft>
              <a:buSzPts val="2400"/>
              <a:buFont typeface="Bodoni"/>
              <a:buNone/>
              <a:defRPr b="1">
                <a:latin typeface="Bodoni"/>
                <a:ea typeface="Bodoni"/>
                <a:cs typeface="Bodoni"/>
                <a:sym typeface="Bodoni"/>
              </a:defRPr>
            </a:lvl3pPr>
            <a:lvl4pPr lvl="3" algn="ctr" rtl="0">
              <a:spcBef>
                <a:spcPts val="0"/>
              </a:spcBef>
              <a:spcAft>
                <a:spcPts val="0"/>
              </a:spcAft>
              <a:buSzPts val="2400"/>
              <a:buFont typeface="Bodoni"/>
              <a:buNone/>
              <a:defRPr b="1">
                <a:latin typeface="Bodoni"/>
                <a:ea typeface="Bodoni"/>
                <a:cs typeface="Bodoni"/>
                <a:sym typeface="Bodoni"/>
              </a:defRPr>
            </a:lvl4pPr>
            <a:lvl5pPr lvl="4" algn="ctr" rtl="0">
              <a:spcBef>
                <a:spcPts val="0"/>
              </a:spcBef>
              <a:spcAft>
                <a:spcPts val="0"/>
              </a:spcAft>
              <a:buSzPts val="2400"/>
              <a:buFont typeface="Bodoni"/>
              <a:buNone/>
              <a:defRPr b="1">
                <a:latin typeface="Bodoni"/>
                <a:ea typeface="Bodoni"/>
                <a:cs typeface="Bodoni"/>
                <a:sym typeface="Bodoni"/>
              </a:defRPr>
            </a:lvl5pPr>
            <a:lvl6pPr lvl="5" algn="ctr" rtl="0">
              <a:spcBef>
                <a:spcPts val="0"/>
              </a:spcBef>
              <a:spcAft>
                <a:spcPts val="0"/>
              </a:spcAft>
              <a:buSzPts val="2400"/>
              <a:buFont typeface="Bodoni"/>
              <a:buNone/>
              <a:defRPr b="1">
                <a:latin typeface="Bodoni"/>
                <a:ea typeface="Bodoni"/>
                <a:cs typeface="Bodoni"/>
                <a:sym typeface="Bodoni"/>
              </a:defRPr>
            </a:lvl6pPr>
            <a:lvl7pPr lvl="6" algn="ctr" rtl="0">
              <a:spcBef>
                <a:spcPts val="0"/>
              </a:spcBef>
              <a:spcAft>
                <a:spcPts val="0"/>
              </a:spcAft>
              <a:buSzPts val="2400"/>
              <a:buFont typeface="Bodoni"/>
              <a:buNone/>
              <a:defRPr b="1">
                <a:latin typeface="Bodoni"/>
                <a:ea typeface="Bodoni"/>
                <a:cs typeface="Bodoni"/>
                <a:sym typeface="Bodoni"/>
              </a:defRPr>
            </a:lvl7pPr>
            <a:lvl8pPr lvl="7" algn="ctr" rtl="0">
              <a:spcBef>
                <a:spcPts val="0"/>
              </a:spcBef>
              <a:spcAft>
                <a:spcPts val="0"/>
              </a:spcAft>
              <a:buSzPts val="2400"/>
              <a:buFont typeface="Bodoni"/>
              <a:buNone/>
              <a:defRPr b="1">
                <a:latin typeface="Bodoni"/>
                <a:ea typeface="Bodoni"/>
                <a:cs typeface="Bodoni"/>
                <a:sym typeface="Bodoni"/>
              </a:defRPr>
            </a:lvl8pPr>
            <a:lvl9pPr lvl="8" algn="ctr" rtl="0">
              <a:spcBef>
                <a:spcPts val="0"/>
              </a:spcBef>
              <a:spcAft>
                <a:spcPts val="0"/>
              </a:spcAft>
              <a:buSzPts val="2400"/>
              <a:buFont typeface="Bodoni"/>
              <a:buNone/>
              <a:defRPr b="1">
                <a:latin typeface="Bodoni"/>
                <a:ea typeface="Bodoni"/>
                <a:cs typeface="Bodoni"/>
                <a:sym typeface="Bodoni"/>
              </a:defRPr>
            </a:lvl9pPr>
          </a:lstStyle>
          <a:p>
            <a:endParaRPr/>
          </a:p>
        </p:txBody>
      </p:sp>
      <p:sp>
        <p:nvSpPr>
          <p:cNvPr id="53" name="Google Shape;53;p8"/>
          <p:cNvSpPr txBox="1">
            <a:spLocks noGrp="1"/>
          </p:cNvSpPr>
          <p:nvPr>
            <p:ph type="body" idx="1"/>
          </p:nvPr>
        </p:nvSpPr>
        <p:spPr>
          <a:xfrm>
            <a:off x="1454050" y="1904925"/>
            <a:ext cx="5877000" cy="2502000"/>
          </a:xfrm>
          <a:prstGeom prst="rect">
            <a:avLst/>
          </a:prstGeom>
        </p:spPr>
        <p:txBody>
          <a:bodyPr spcFirstLastPara="1" wrap="square" lIns="91425" tIns="91425" rIns="91425" bIns="91425" anchor="t" anchorCtr="0">
            <a:noAutofit/>
          </a:bodyPr>
          <a:lstStyle>
            <a:lvl1pPr marL="457200" lvl="0" indent="-317500" algn="ctr" rtl="0">
              <a:lnSpc>
                <a:spcPct val="100000"/>
              </a:lnSpc>
              <a:spcBef>
                <a:spcPts val="0"/>
              </a:spcBef>
              <a:spcAft>
                <a:spcPts val="0"/>
              </a:spcAft>
              <a:buSzPts val="1400"/>
              <a:buChar char="●"/>
              <a:defRPr sz="1400"/>
            </a:lvl1pPr>
            <a:lvl2pPr marL="914400" lvl="1" indent="-317500" algn="ctr" rtl="0">
              <a:lnSpc>
                <a:spcPct val="100000"/>
              </a:lnSpc>
              <a:spcBef>
                <a:spcPts val="0"/>
              </a:spcBef>
              <a:spcAft>
                <a:spcPts val="0"/>
              </a:spcAft>
              <a:buSzPts val="1400"/>
              <a:buChar char="○"/>
              <a:defRPr sz="1400"/>
            </a:lvl2pPr>
            <a:lvl3pPr marL="1371600" lvl="2" indent="-311150" algn="ctr" rtl="0">
              <a:lnSpc>
                <a:spcPct val="100000"/>
              </a:lnSpc>
              <a:spcBef>
                <a:spcPts val="0"/>
              </a:spcBef>
              <a:spcAft>
                <a:spcPts val="0"/>
              </a:spcAft>
              <a:buSzPts val="1300"/>
              <a:buChar char="■"/>
              <a:defRPr sz="1300"/>
            </a:lvl3pPr>
            <a:lvl4pPr marL="1828800" lvl="3" indent="-311150" algn="ctr" rtl="0">
              <a:lnSpc>
                <a:spcPct val="100000"/>
              </a:lnSpc>
              <a:spcBef>
                <a:spcPts val="0"/>
              </a:spcBef>
              <a:spcAft>
                <a:spcPts val="0"/>
              </a:spcAft>
              <a:buSzPts val="1300"/>
              <a:buChar char="●"/>
              <a:defRPr sz="1300"/>
            </a:lvl4pPr>
            <a:lvl5pPr marL="2286000" lvl="4" indent="-304800" algn="ctr" rtl="0">
              <a:lnSpc>
                <a:spcPct val="100000"/>
              </a:lnSpc>
              <a:spcBef>
                <a:spcPts val="0"/>
              </a:spcBef>
              <a:spcAft>
                <a:spcPts val="0"/>
              </a:spcAft>
              <a:buSzPts val="1200"/>
              <a:buChar char="○"/>
              <a:defRPr sz="1200"/>
            </a:lvl5pPr>
            <a:lvl6pPr marL="2743200" lvl="5" indent="-304800" algn="ctr" rtl="0">
              <a:lnSpc>
                <a:spcPct val="100000"/>
              </a:lnSpc>
              <a:spcBef>
                <a:spcPts val="0"/>
              </a:spcBef>
              <a:spcAft>
                <a:spcPts val="0"/>
              </a:spcAft>
              <a:buSzPts val="1200"/>
              <a:buChar char="■"/>
              <a:defRPr sz="1200"/>
            </a:lvl6pPr>
            <a:lvl7pPr marL="3200400" lvl="6" indent="-298450" algn="ctr" rtl="0">
              <a:lnSpc>
                <a:spcPct val="100000"/>
              </a:lnSpc>
              <a:spcBef>
                <a:spcPts val="0"/>
              </a:spcBef>
              <a:spcAft>
                <a:spcPts val="0"/>
              </a:spcAft>
              <a:buSzPts val="1100"/>
              <a:buChar char="●"/>
              <a:defRPr sz="1100"/>
            </a:lvl7pPr>
            <a:lvl8pPr marL="3657600" lvl="7" indent="-298450" algn="ctr" rtl="0">
              <a:lnSpc>
                <a:spcPct val="100000"/>
              </a:lnSpc>
              <a:spcBef>
                <a:spcPts val="0"/>
              </a:spcBef>
              <a:spcAft>
                <a:spcPts val="0"/>
              </a:spcAft>
              <a:buSzPts val="1100"/>
              <a:buChar char="○"/>
              <a:defRPr sz="1100"/>
            </a:lvl8pPr>
            <a:lvl9pPr marL="4114800" lvl="8" indent="-292100" algn="ctr" rtl="0">
              <a:lnSpc>
                <a:spcPct val="100000"/>
              </a:lnSpc>
              <a:spcBef>
                <a:spcPts val="0"/>
              </a:spcBef>
              <a:spcAft>
                <a:spcPts val="0"/>
              </a:spcAft>
              <a:buSzPts val="1000"/>
              <a:buChar char="■"/>
              <a:defRPr sz="1000"/>
            </a:lvl9pPr>
          </a:lstStyle>
          <a:p>
            <a:endParaRPr/>
          </a:p>
        </p:txBody>
      </p:sp>
      <p:sp>
        <p:nvSpPr>
          <p:cNvPr id="54" name="Google Shape;54;p8"/>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lvl1pPr lvl="0" rtl="0">
              <a:buNone/>
              <a:defRPr sz="1200">
                <a:solidFill>
                  <a:srgbClr val="CCCCCC"/>
                </a:solidFill>
                <a:latin typeface="Arvo"/>
                <a:ea typeface="Arvo"/>
                <a:cs typeface="Arvo"/>
                <a:sym typeface="Arvo"/>
              </a:defRPr>
            </a:lvl1pPr>
            <a:lvl2pPr lvl="1" rtl="0">
              <a:buNone/>
              <a:defRPr sz="1200">
                <a:solidFill>
                  <a:srgbClr val="CCCCCC"/>
                </a:solidFill>
                <a:latin typeface="Arvo"/>
                <a:ea typeface="Arvo"/>
                <a:cs typeface="Arvo"/>
                <a:sym typeface="Arvo"/>
              </a:defRPr>
            </a:lvl2pPr>
            <a:lvl3pPr lvl="2" rtl="0">
              <a:buNone/>
              <a:defRPr sz="1200">
                <a:solidFill>
                  <a:srgbClr val="CCCCCC"/>
                </a:solidFill>
                <a:latin typeface="Arvo"/>
                <a:ea typeface="Arvo"/>
                <a:cs typeface="Arvo"/>
                <a:sym typeface="Arvo"/>
              </a:defRPr>
            </a:lvl3pPr>
            <a:lvl4pPr lvl="3" rtl="0">
              <a:buNone/>
              <a:defRPr sz="1200">
                <a:solidFill>
                  <a:srgbClr val="CCCCCC"/>
                </a:solidFill>
                <a:latin typeface="Arvo"/>
                <a:ea typeface="Arvo"/>
                <a:cs typeface="Arvo"/>
                <a:sym typeface="Arvo"/>
              </a:defRPr>
            </a:lvl4pPr>
            <a:lvl5pPr lvl="4" rtl="0">
              <a:buNone/>
              <a:defRPr sz="1200">
                <a:solidFill>
                  <a:srgbClr val="CCCCCC"/>
                </a:solidFill>
                <a:latin typeface="Arvo"/>
                <a:ea typeface="Arvo"/>
                <a:cs typeface="Arvo"/>
                <a:sym typeface="Arvo"/>
              </a:defRPr>
            </a:lvl5pPr>
            <a:lvl6pPr lvl="5" rtl="0">
              <a:buNone/>
              <a:defRPr sz="1200">
                <a:solidFill>
                  <a:srgbClr val="CCCCCC"/>
                </a:solidFill>
                <a:latin typeface="Arvo"/>
                <a:ea typeface="Arvo"/>
                <a:cs typeface="Arvo"/>
                <a:sym typeface="Arvo"/>
              </a:defRPr>
            </a:lvl6pPr>
            <a:lvl7pPr lvl="6" rtl="0">
              <a:buNone/>
              <a:defRPr sz="1200">
                <a:solidFill>
                  <a:srgbClr val="CCCCCC"/>
                </a:solidFill>
                <a:latin typeface="Arvo"/>
                <a:ea typeface="Arvo"/>
                <a:cs typeface="Arvo"/>
                <a:sym typeface="Arvo"/>
              </a:defRPr>
            </a:lvl7pPr>
            <a:lvl8pPr lvl="7" rtl="0">
              <a:buNone/>
              <a:defRPr sz="1200">
                <a:solidFill>
                  <a:srgbClr val="CCCCCC"/>
                </a:solidFill>
                <a:latin typeface="Arvo"/>
                <a:ea typeface="Arvo"/>
                <a:cs typeface="Arvo"/>
                <a:sym typeface="Arvo"/>
              </a:defRPr>
            </a:lvl8pPr>
            <a:lvl9pPr lvl="8" rtl="0">
              <a:buNone/>
              <a:defRPr sz="1200">
                <a:solidFill>
                  <a:srgbClr val="CCCCCC"/>
                </a:solidFill>
                <a:latin typeface="Arvo"/>
                <a:ea typeface="Arvo"/>
                <a:cs typeface="Arvo"/>
                <a:sym typeface="Arvo"/>
              </a:defRPr>
            </a:lvl9pPr>
          </a:lstStyle>
          <a:p>
            <a:pPr marL="0" lvl="0" indent="0" algn="l" rtl="0">
              <a:spcBef>
                <a:spcPts val="0"/>
              </a:spcBef>
              <a:spcAft>
                <a:spcPts val="0"/>
              </a:spcAft>
              <a:buNone/>
            </a:pPr>
            <a:fld id="{00000000-1234-1234-1234-123412341234}" type="slidenum">
              <a:rPr lang="es"/>
              <a:t>‹#›</a:t>
            </a:fld>
            <a:endParaRPr/>
          </a:p>
        </p:txBody>
      </p:sp>
      <p:cxnSp>
        <p:nvCxnSpPr>
          <p:cNvPr id="55" name="Google Shape;55;p8"/>
          <p:cNvCxnSpPr/>
          <p:nvPr/>
        </p:nvCxnSpPr>
        <p:spPr>
          <a:xfrm>
            <a:off x="4233900" y="1223600"/>
            <a:ext cx="676200" cy="0"/>
          </a:xfrm>
          <a:prstGeom prst="straightConnector1">
            <a:avLst/>
          </a:prstGeom>
          <a:noFill/>
          <a:ln w="76200" cap="flat" cmpd="sng">
            <a:solidFill>
              <a:schemeClr val="accent1"/>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subtitle">
  <p:cSld name="TITLE_AND_BODY_1">
    <p:bg>
      <p:bgPr>
        <a:solidFill>
          <a:schemeClr val="lt1"/>
        </a:solidFill>
        <a:effectLst/>
      </p:bgPr>
    </p:bg>
    <p:spTree>
      <p:nvGrpSpPr>
        <p:cNvPr id="1" name="Shape 61"/>
        <p:cNvGrpSpPr/>
        <p:nvPr/>
      </p:nvGrpSpPr>
      <p:grpSpPr>
        <a:xfrm>
          <a:off x="0" y="0"/>
          <a:ext cx="0" cy="0"/>
          <a:chOff x="0" y="0"/>
          <a:chExt cx="0" cy="0"/>
        </a:xfrm>
      </p:grpSpPr>
      <p:sp>
        <p:nvSpPr>
          <p:cNvPr id="62" name="Google Shape;62;p10"/>
          <p:cNvSpPr txBox="1">
            <a:spLocks noGrp="1"/>
          </p:cNvSpPr>
          <p:nvPr>
            <p:ph type="title"/>
          </p:nvPr>
        </p:nvSpPr>
        <p:spPr>
          <a:xfrm>
            <a:off x="4598900" y="773100"/>
            <a:ext cx="3888000" cy="1206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b="1"/>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
        <p:nvSpPr>
          <p:cNvPr id="63" name="Google Shape;63;p10"/>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lvl1pPr lvl="0" rtl="0">
              <a:buNone/>
              <a:defRPr sz="1200">
                <a:solidFill>
                  <a:srgbClr val="D9D9D9"/>
                </a:solidFill>
                <a:latin typeface="Arvo"/>
                <a:ea typeface="Arvo"/>
                <a:cs typeface="Arvo"/>
                <a:sym typeface="Arvo"/>
              </a:defRPr>
            </a:lvl1pPr>
            <a:lvl2pPr lvl="1" rtl="0">
              <a:buNone/>
              <a:defRPr sz="1200">
                <a:solidFill>
                  <a:srgbClr val="D9D9D9"/>
                </a:solidFill>
                <a:latin typeface="Arvo"/>
                <a:ea typeface="Arvo"/>
                <a:cs typeface="Arvo"/>
                <a:sym typeface="Arvo"/>
              </a:defRPr>
            </a:lvl2pPr>
            <a:lvl3pPr lvl="2" rtl="0">
              <a:buNone/>
              <a:defRPr sz="1200">
                <a:solidFill>
                  <a:srgbClr val="D9D9D9"/>
                </a:solidFill>
                <a:latin typeface="Arvo"/>
                <a:ea typeface="Arvo"/>
                <a:cs typeface="Arvo"/>
                <a:sym typeface="Arvo"/>
              </a:defRPr>
            </a:lvl3pPr>
            <a:lvl4pPr lvl="3" rtl="0">
              <a:buNone/>
              <a:defRPr sz="1200">
                <a:solidFill>
                  <a:srgbClr val="D9D9D9"/>
                </a:solidFill>
                <a:latin typeface="Arvo"/>
                <a:ea typeface="Arvo"/>
                <a:cs typeface="Arvo"/>
                <a:sym typeface="Arvo"/>
              </a:defRPr>
            </a:lvl4pPr>
            <a:lvl5pPr lvl="4" rtl="0">
              <a:buNone/>
              <a:defRPr sz="1200">
                <a:solidFill>
                  <a:srgbClr val="D9D9D9"/>
                </a:solidFill>
                <a:latin typeface="Arvo"/>
                <a:ea typeface="Arvo"/>
                <a:cs typeface="Arvo"/>
                <a:sym typeface="Arvo"/>
              </a:defRPr>
            </a:lvl5pPr>
            <a:lvl6pPr lvl="5" rtl="0">
              <a:buNone/>
              <a:defRPr sz="1200">
                <a:solidFill>
                  <a:srgbClr val="D9D9D9"/>
                </a:solidFill>
                <a:latin typeface="Arvo"/>
                <a:ea typeface="Arvo"/>
                <a:cs typeface="Arvo"/>
                <a:sym typeface="Arvo"/>
              </a:defRPr>
            </a:lvl6pPr>
            <a:lvl7pPr lvl="6" rtl="0">
              <a:buNone/>
              <a:defRPr sz="1200">
                <a:solidFill>
                  <a:srgbClr val="D9D9D9"/>
                </a:solidFill>
                <a:latin typeface="Arvo"/>
                <a:ea typeface="Arvo"/>
                <a:cs typeface="Arvo"/>
                <a:sym typeface="Arvo"/>
              </a:defRPr>
            </a:lvl7pPr>
            <a:lvl8pPr lvl="7" rtl="0">
              <a:buNone/>
              <a:defRPr sz="1200">
                <a:solidFill>
                  <a:srgbClr val="D9D9D9"/>
                </a:solidFill>
                <a:latin typeface="Arvo"/>
                <a:ea typeface="Arvo"/>
                <a:cs typeface="Arvo"/>
                <a:sym typeface="Arvo"/>
              </a:defRPr>
            </a:lvl8pPr>
            <a:lvl9pPr lvl="8" rtl="0">
              <a:buNone/>
              <a:defRPr sz="1200">
                <a:solidFill>
                  <a:srgbClr val="D9D9D9"/>
                </a:solidFill>
                <a:latin typeface="Arvo"/>
                <a:ea typeface="Arvo"/>
                <a:cs typeface="Arvo"/>
                <a:sym typeface="Arvo"/>
              </a:defRPr>
            </a:lvl9pPr>
          </a:lstStyle>
          <a:p>
            <a:pPr marL="0" lvl="0" indent="0" algn="l" rtl="0">
              <a:spcBef>
                <a:spcPts val="0"/>
              </a:spcBef>
              <a:spcAft>
                <a:spcPts val="0"/>
              </a:spcAft>
              <a:buNone/>
            </a:pPr>
            <a:fld id="{00000000-1234-1234-1234-123412341234}" type="slidenum">
              <a:rPr lang="es"/>
              <a:t>‹#›</a:t>
            </a:fld>
            <a:endParaRPr/>
          </a:p>
        </p:txBody>
      </p:sp>
      <p:sp>
        <p:nvSpPr>
          <p:cNvPr id="64" name="Google Shape;64;p10"/>
          <p:cNvSpPr/>
          <p:nvPr/>
        </p:nvSpPr>
        <p:spPr>
          <a:xfrm>
            <a:off x="0" y="0"/>
            <a:ext cx="4259700" cy="5143500"/>
          </a:xfrm>
          <a:prstGeom prst="snip2DiagRect">
            <a:avLst>
              <a:gd name="adj1" fmla="val 0"/>
              <a:gd name="adj2"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0"/>
          <p:cNvSpPr txBox="1">
            <a:spLocks noGrp="1"/>
          </p:cNvSpPr>
          <p:nvPr>
            <p:ph type="subTitle" idx="1"/>
          </p:nvPr>
        </p:nvSpPr>
        <p:spPr>
          <a:xfrm>
            <a:off x="4598900" y="2968204"/>
            <a:ext cx="2920800" cy="5781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66" name="Google Shape;66;p10"/>
          <p:cNvCxnSpPr/>
          <p:nvPr/>
        </p:nvCxnSpPr>
        <p:spPr>
          <a:xfrm>
            <a:off x="4778200" y="2780625"/>
            <a:ext cx="676200" cy="0"/>
          </a:xfrm>
          <a:prstGeom prst="straightConnector1">
            <a:avLst/>
          </a:prstGeom>
          <a:noFill/>
          <a:ln w="76200" cap="flat" cmpd="sng">
            <a:solidFill>
              <a:schemeClr val="accent1"/>
            </a:solidFill>
            <a:prstDash val="solid"/>
            <a:round/>
            <a:headEnd type="none" w="med" len="med"/>
            <a:tailEnd type="none" w="med" len="med"/>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IG number &amp; some text slide 2">
  <p:cSld name="BIG_NUMBER_2">
    <p:bg>
      <p:bgPr>
        <a:solidFill>
          <a:schemeClr val="lt1"/>
        </a:solidFill>
        <a:effectLst/>
      </p:bgPr>
    </p:bg>
    <p:spTree>
      <p:nvGrpSpPr>
        <p:cNvPr id="1" name="Shape 122"/>
        <p:cNvGrpSpPr/>
        <p:nvPr/>
      </p:nvGrpSpPr>
      <p:grpSpPr>
        <a:xfrm>
          <a:off x="0" y="0"/>
          <a:ext cx="0" cy="0"/>
          <a:chOff x="0" y="0"/>
          <a:chExt cx="0" cy="0"/>
        </a:xfrm>
      </p:grpSpPr>
      <p:sp>
        <p:nvSpPr>
          <p:cNvPr id="123" name="Google Shape;123;p16"/>
          <p:cNvSpPr/>
          <p:nvPr/>
        </p:nvSpPr>
        <p:spPr>
          <a:xfrm>
            <a:off x="406950" y="352200"/>
            <a:ext cx="8330100" cy="4311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6"/>
          <p:cNvSpPr txBox="1">
            <a:spLocks noGrp="1"/>
          </p:cNvSpPr>
          <p:nvPr>
            <p:ph type="title" hasCustomPrompt="1"/>
          </p:nvPr>
        </p:nvSpPr>
        <p:spPr>
          <a:xfrm>
            <a:off x="742950" y="1238100"/>
            <a:ext cx="7729500" cy="1963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0"/>
              <a:buNone/>
              <a:defRPr sz="12000" b="1"/>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25" name="Google Shape;125;p16"/>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lvl1pPr lvl="0" rtl="0">
              <a:buNone/>
              <a:defRPr sz="1200">
                <a:solidFill>
                  <a:srgbClr val="D9D9D9"/>
                </a:solidFill>
                <a:latin typeface="Arvo"/>
                <a:ea typeface="Arvo"/>
                <a:cs typeface="Arvo"/>
                <a:sym typeface="Arvo"/>
              </a:defRPr>
            </a:lvl1pPr>
            <a:lvl2pPr lvl="1" rtl="0">
              <a:buNone/>
              <a:defRPr sz="1200">
                <a:solidFill>
                  <a:srgbClr val="D9D9D9"/>
                </a:solidFill>
                <a:latin typeface="Arvo"/>
                <a:ea typeface="Arvo"/>
                <a:cs typeface="Arvo"/>
                <a:sym typeface="Arvo"/>
              </a:defRPr>
            </a:lvl2pPr>
            <a:lvl3pPr lvl="2" rtl="0">
              <a:buNone/>
              <a:defRPr sz="1200">
                <a:solidFill>
                  <a:srgbClr val="D9D9D9"/>
                </a:solidFill>
                <a:latin typeface="Arvo"/>
                <a:ea typeface="Arvo"/>
                <a:cs typeface="Arvo"/>
                <a:sym typeface="Arvo"/>
              </a:defRPr>
            </a:lvl3pPr>
            <a:lvl4pPr lvl="3" rtl="0">
              <a:buNone/>
              <a:defRPr sz="1200">
                <a:solidFill>
                  <a:srgbClr val="D9D9D9"/>
                </a:solidFill>
                <a:latin typeface="Arvo"/>
                <a:ea typeface="Arvo"/>
                <a:cs typeface="Arvo"/>
                <a:sym typeface="Arvo"/>
              </a:defRPr>
            </a:lvl4pPr>
            <a:lvl5pPr lvl="4" rtl="0">
              <a:buNone/>
              <a:defRPr sz="1200">
                <a:solidFill>
                  <a:srgbClr val="D9D9D9"/>
                </a:solidFill>
                <a:latin typeface="Arvo"/>
                <a:ea typeface="Arvo"/>
                <a:cs typeface="Arvo"/>
                <a:sym typeface="Arvo"/>
              </a:defRPr>
            </a:lvl5pPr>
            <a:lvl6pPr lvl="5" rtl="0">
              <a:buNone/>
              <a:defRPr sz="1200">
                <a:solidFill>
                  <a:srgbClr val="D9D9D9"/>
                </a:solidFill>
                <a:latin typeface="Arvo"/>
                <a:ea typeface="Arvo"/>
                <a:cs typeface="Arvo"/>
                <a:sym typeface="Arvo"/>
              </a:defRPr>
            </a:lvl6pPr>
            <a:lvl7pPr lvl="6" rtl="0">
              <a:buNone/>
              <a:defRPr sz="1200">
                <a:solidFill>
                  <a:srgbClr val="D9D9D9"/>
                </a:solidFill>
                <a:latin typeface="Arvo"/>
                <a:ea typeface="Arvo"/>
                <a:cs typeface="Arvo"/>
                <a:sym typeface="Arvo"/>
              </a:defRPr>
            </a:lvl7pPr>
            <a:lvl8pPr lvl="7" rtl="0">
              <a:buNone/>
              <a:defRPr sz="1200">
                <a:solidFill>
                  <a:srgbClr val="D9D9D9"/>
                </a:solidFill>
                <a:latin typeface="Arvo"/>
                <a:ea typeface="Arvo"/>
                <a:cs typeface="Arvo"/>
                <a:sym typeface="Arvo"/>
              </a:defRPr>
            </a:lvl8pPr>
            <a:lvl9pPr lvl="8" rtl="0">
              <a:buNone/>
              <a:defRPr sz="1200">
                <a:solidFill>
                  <a:srgbClr val="D9D9D9"/>
                </a:solidFill>
                <a:latin typeface="Arvo"/>
                <a:ea typeface="Arvo"/>
                <a:cs typeface="Arvo"/>
                <a:sym typeface="Arvo"/>
              </a:defRPr>
            </a:lvl9pPr>
          </a:lstStyle>
          <a:p>
            <a:pPr marL="0" lvl="0" indent="0" algn="l" rtl="0">
              <a:spcBef>
                <a:spcPts val="0"/>
              </a:spcBef>
              <a:spcAft>
                <a:spcPts val="0"/>
              </a:spcAft>
              <a:buNone/>
            </a:pPr>
            <a:fld id="{00000000-1234-1234-1234-123412341234}" type="slidenum">
              <a:rPr lang="es"/>
              <a:t>‹#›</a:t>
            </a:fld>
            <a:endParaRPr/>
          </a:p>
        </p:txBody>
      </p:sp>
      <p:sp>
        <p:nvSpPr>
          <p:cNvPr id="126" name="Google Shape;126;p16"/>
          <p:cNvSpPr txBox="1">
            <a:spLocks noGrp="1"/>
          </p:cNvSpPr>
          <p:nvPr>
            <p:ph type="subTitle" idx="1"/>
          </p:nvPr>
        </p:nvSpPr>
        <p:spPr>
          <a:xfrm>
            <a:off x="2433300" y="3015325"/>
            <a:ext cx="42774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200"/>
              <a:buNone/>
              <a:defRPr sz="12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sz="1400">
                <a:solidFill>
                  <a:schemeClr val="lt1"/>
                </a:solidFill>
              </a:defRPr>
            </a:lvl3pPr>
            <a:lvl4pPr lvl="3" algn="ctr" rtl="0">
              <a:lnSpc>
                <a:spcPct val="100000"/>
              </a:lnSpc>
              <a:spcBef>
                <a:spcPts val="0"/>
              </a:spcBef>
              <a:spcAft>
                <a:spcPts val="0"/>
              </a:spcAft>
              <a:buClr>
                <a:schemeClr val="lt1"/>
              </a:buClr>
              <a:buSzPts val="1400"/>
              <a:buNone/>
              <a:defRPr sz="1400">
                <a:solidFill>
                  <a:schemeClr val="lt1"/>
                </a:solidFill>
              </a:defRPr>
            </a:lvl4pPr>
            <a:lvl5pPr lvl="4" algn="ctr" rtl="0">
              <a:lnSpc>
                <a:spcPct val="100000"/>
              </a:lnSpc>
              <a:spcBef>
                <a:spcPts val="0"/>
              </a:spcBef>
              <a:spcAft>
                <a:spcPts val="0"/>
              </a:spcAft>
              <a:buClr>
                <a:schemeClr val="lt1"/>
              </a:buClr>
              <a:buSzPts val="1400"/>
              <a:buNone/>
              <a:defRPr sz="1400">
                <a:solidFill>
                  <a:schemeClr val="lt1"/>
                </a:solidFill>
              </a:defRPr>
            </a:lvl5pPr>
            <a:lvl6pPr lvl="5" algn="ctr" rtl="0">
              <a:lnSpc>
                <a:spcPct val="100000"/>
              </a:lnSpc>
              <a:spcBef>
                <a:spcPts val="0"/>
              </a:spcBef>
              <a:spcAft>
                <a:spcPts val="0"/>
              </a:spcAft>
              <a:buClr>
                <a:schemeClr val="lt1"/>
              </a:buClr>
              <a:buSzPts val="1400"/>
              <a:buNone/>
              <a:defRPr sz="1400">
                <a:solidFill>
                  <a:schemeClr val="lt1"/>
                </a:solidFill>
              </a:defRPr>
            </a:lvl6pPr>
            <a:lvl7pPr lvl="6" algn="ctr" rtl="0">
              <a:lnSpc>
                <a:spcPct val="100000"/>
              </a:lnSpc>
              <a:spcBef>
                <a:spcPts val="0"/>
              </a:spcBef>
              <a:spcAft>
                <a:spcPts val="0"/>
              </a:spcAft>
              <a:buClr>
                <a:schemeClr val="lt1"/>
              </a:buClr>
              <a:buSzPts val="1400"/>
              <a:buNone/>
              <a:defRPr sz="1400">
                <a:solidFill>
                  <a:schemeClr val="lt1"/>
                </a:solidFill>
              </a:defRPr>
            </a:lvl7pPr>
            <a:lvl8pPr lvl="7" algn="ctr" rtl="0">
              <a:lnSpc>
                <a:spcPct val="100000"/>
              </a:lnSpc>
              <a:spcBef>
                <a:spcPts val="0"/>
              </a:spcBef>
              <a:spcAft>
                <a:spcPts val="0"/>
              </a:spcAft>
              <a:buClr>
                <a:schemeClr val="lt1"/>
              </a:buClr>
              <a:buSzPts val="1400"/>
              <a:buNone/>
              <a:defRPr sz="1400">
                <a:solidFill>
                  <a:schemeClr val="lt1"/>
                </a:solidFill>
              </a:defRPr>
            </a:lvl8pPr>
            <a:lvl9pPr lvl="8" algn="ctr" rtl="0">
              <a:lnSpc>
                <a:spcPct val="100000"/>
              </a:lnSpc>
              <a:spcBef>
                <a:spcPts val="0"/>
              </a:spcBef>
              <a:spcAft>
                <a:spcPts val="0"/>
              </a:spcAft>
              <a:buClr>
                <a:schemeClr val="lt1"/>
              </a:buClr>
              <a:buSzPts val="1400"/>
              <a:buNone/>
              <a:defRPr sz="1400">
                <a:solidFill>
                  <a:schemeClr val="lt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slide" type="blank">
  <p:cSld name="BLANK">
    <p:bg>
      <p:bgPr>
        <a:solidFill>
          <a:schemeClr val="lt1"/>
        </a:solidFill>
        <a:effectLst/>
      </p:bgPr>
    </p:bg>
    <p:spTree>
      <p:nvGrpSpPr>
        <p:cNvPr id="1" name="Shape 136"/>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White frame">
  <p:cSld name="BLANK_1_1">
    <p:bg>
      <p:bgPr>
        <a:solidFill>
          <a:schemeClr val="lt1"/>
        </a:solidFill>
        <a:effectLst/>
      </p:bgPr>
    </p:bg>
    <p:spTree>
      <p:nvGrpSpPr>
        <p:cNvPr id="1" name="Shape 137"/>
        <p:cNvGrpSpPr/>
        <p:nvPr/>
      </p:nvGrpSpPr>
      <p:grpSpPr>
        <a:xfrm>
          <a:off x="0" y="0"/>
          <a:ext cx="0" cy="0"/>
          <a:chOff x="0" y="0"/>
          <a:chExt cx="0" cy="0"/>
        </a:xfrm>
      </p:grpSpPr>
      <p:sp>
        <p:nvSpPr>
          <p:cNvPr id="138" name="Google Shape;138;p19"/>
          <p:cNvSpPr/>
          <p:nvPr/>
        </p:nvSpPr>
        <p:spPr>
          <a:xfrm>
            <a:off x="406950" y="416250"/>
            <a:ext cx="8330100" cy="4311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subtitle with cyan frame">
  <p:cSld name="CUSTOM_1_1_1">
    <p:bg>
      <p:bgPr>
        <a:solidFill>
          <a:schemeClr val="lt1"/>
        </a:solidFill>
        <a:effectLst/>
      </p:bgPr>
    </p:bg>
    <p:spTree>
      <p:nvGrpSpPr>
        <p:cNvPr id="1" name="Shape 145"/>
        <p:cNvGrpSpPr/>
        <p:nvPr/>
      </p:nvGrpSpPr>
      <p:grpSpPr>
        <a:xfrm>
          <a:off x="0" y="0"/>
          <a:ext cx="0" cy="0"/>
          <a:chOff x="0" y="0"/>
          <a:chExt cx="0" cy="0"/>
        </a:xfrm>
      </p:grpSpPr>
      <p:sp>
        <p:nvSpPr>
          <p:cNvPr id="146" name="Google Shape;146;p21"/>
          <p:cNvSpPr/>
          <p:nvPr/>
        </p:nvSpPr>
        <p:spPr>
          <a:xfrm>
            <a:off x="4609950" y="-11150"/>
            <a:ext cx="4545300" cy="5218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1"/>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lvl1pPr lvl="0" rtl="0">
              <a:buNone/>
              <a:defRPr>
                <a:solidFill>
                  <a:srgbClr val="D9D9D9"/>
                </a:solidFill>
              </a:defRPr>
            </a:lvl1pPr>
            <a:lvl2pPr lvl="1" rtl="0">
              <a:buNone/>
              <a:defRPr>
                <a:solidFill>
                  <a:srgbClr val="D9D9D9"/>
                </a:solidFill>
              </a:defRPr>
            </a:lvl2pPr>
            <a:lvl3pPr lvl="2" rtl="0">
              <a:buNone/>
              <a:defRPr>
                <a:solidFill>
                  <a:srgbClr val="D9D9D9"/>
                </a:solidFill>
              </a:defRPr>
            </a:lvl3pPr>
            <a:lvl4pPr lvl="3" rtl="0">
              <a:buNone/>
              <a:defRPr>
                <a:solidFill>
                  <a:srgbClr val="D9D9D9"/>
                </a:solidFill>
              </a:defRPr>
            </a:lvl4pPr>
            <a:lvl5pPr lvl="4" rtl="0">
              <a:buNone/>
              <a:defRPr>
                <a:solidFill>
                  <a:srgbClr val="D9D9D9"/>
                </a:solidFill>
              </a:defRPr>
            </a:lvl5pPr>
            <a:lvl6pPr lvl="5" rtl="0">
              <a:buNone/>
              <a:defRPr>
                <a:solidFill>
                  <a:srgbClr val="D9D9D9"/>
                </a:solidFill>
              </a:defRPr>
            </a:lvl6pPr>
            <a:lvl7pPr lvl="6" rtl="0">
              <a:buNone/>
              <a:defRPr>
                <a:solidFill>
                  <a:srgbClr val="D9D9D9"/>
                </a:solidFill>
              </a:defRPr>
            </a:lvl7pPr>
            <a:lvl8pPr lvl="7" rtl="0">
              <a:buNone/>
              <a:defRPr>
                <a:solidFill>
                  <a:srgbClr val="D9D9D9"/>
                </a:solidFill>
              </a:defRPr>
            </a:lvl8pPr>
            <a:lvl9pPr lvl="8" rtl="0">
              <a:buNone/>
              <a:defRPr>
                <a:solidFill>
                  <a:srgbClr val="D9D9D9"/>
                </a:solidFill>
              </a:defRPr>
            </a:lvl9pPr>
          </a:lstStyle>
          <a:p>
            <a:pPr marL="0" lvl="0" indent="0" algn="l" rtl="0">
              <a:spcBef>
                <a:spcPts val="0"/>
              </a:spcBef>
              <a:spcAft>
                <a:spcPts val="0"/>
              </a:spcAft>
              <a:buNone/>
            </a:pPr>
            <a:endParaRPr/>
          </a:p>
          <a:p>
            <a:pPr marL="0" lvl="0" indent="0" algn="l" rtl="0">
              <a:spcBef>
                <a:spcPts val="0"/>
              </a:spcBef>
              <a:spcAft>
                <a:spcPts val="0"/>
              </a:spcAft>
              <a:buNone/>
            </a:pPr>
            <a:fld id="{00000000-1234-1234-1234-123412341234}" type="slidenum">
              <a:rPr lang="es" sz="1200">
                <a:solidFill>
                  <a:srgbClr val="B7B7B7"/>
                </a:solidFill>
                <a:latin typeface="Arvo"/>
                <a:ea typeface="Arvo"/>
                <a:cs typeface="Arvo"/>
                <a:sym typeface="Arvo"/>
              </a:rPr>
              <a:t>‹#›</a:t>
            </a:fld>
            <a:endParaRPr sz="1200">
              <a:solidFill>
                <a:srgbClr val="B7B7B7"/>
              </a:solidFill>
              <a:latin typeface="Arvo"/>
              <a:ea typeface="Arvo"/>
              <a:cs typeface="Arvo"/>
              <a:sym typeface="Arvo"/>
            </a:endParaRPr>
          </a:p>
        </p:txBody>
      </p:sp>
      <p:sp>
        <p:nvSpPr>
          <p:cNvPr id="148" name="Google Shape;148;p21"/>
          <p:cNvSpPr txBox="1">
            <a:spLocks noGrp="1"/>
          </p:cNvSpPr>
          <p:nvPr>
            <p:ph type="title"/>
          </p:nvPr>
        </p:nvSpPr>
        <p:spPr>
          <a:xfrm>
            <a:off x="626079" y="980260"/>
            <a:ext cx="3571500" cy="5781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None/>
              <a:defRPr b="1"/>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a:endParaRPr/>
          </a:p>
        </p:txBody>
      </p:sp>
      <p:sp>
        <p:nvSpPr>
          <p:cNvPr id="149" name="Google Shape;149;p21"/>
          <p:cNvSpPr txBox="1">
            <a:spLocks noGrp="1"/>
          </p:cNvSpPr>
          <p:nvPr>
            <p:ph type="subTitle" idx="1"/>
          </p:nvPr>
        </p:nvSpPr>
        <p:spPr>
          <a:xfrm>
            <a:off x="626079" y="2261500"/>
            <a:ext cx="3606600" cy="1941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150" name="Google Shape;150;p21"/>
          <p:cNvCxnSpPr/>
          <p:nvPr/>
        </p:nvCxnSpPr>
        <p:spPr>
          <a:xfrm>
            <a:off x="737850" y="1597475"/>
            <a:ext cx="676200" cy="0"/>
          </a:xfrm>
          <a:prstGeom prst="straightConnector1">
            <a:avLst/>
          </a:prstGeom>
          <a:noFill/>
          <a:ln w="76200" cap="flat" cmpd="sng">
            <a:solidFill>
              <a:schemeClr val="accent1"/>
            </a:solidFill>
            <a:prstDash val="solid"/>
            <a:round/>
            <a:headEnd type="none" w="med" len="med"/>
            <a:tailEnd type="none" w="med" len="med"/>
          </a:ln>
        </p:spPr>
      </p:cxnSp>
      <p:sp>
        <p:nvSpPr>
          <p:cNvPr id="151" name="Google Shape;151;p21"/>
          <p:cNvSpPr txBox="1">
            <a:spLocks noGrp="1"/>
          </p:cNvSpPr>
          <p:nvPr>
            <p:ph type="subTitle" idx="2"/>
          </p:nvPr>
        </p:nvSpPr>
        <p:spPr>
          <a:xfrm>
            <a:off x="5079304" y="2261500"/>
            <a:ext cx="3606600" cy="1941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400"/>
              <a:buFont typeface="Ubuntu"/>
              <a:buNone/>
              <a:defRPr sz="2400" b="1">
                <a:solidFill>
                  <a:schemeClr val="dk1"/>
                </a:solidFill>
                <a:latin typeface="Ubuntu"/>
                <a:ea typeface="Ubuntu"/>
                <a:cs typeface="Ubuntu"/>
                <a:sym typeface="Ubuntu"/>
              </a:defRPr>
            </a:lvl1pPr>
            <a:lvl2pPr lvl="1" rtl="0">
              <a:spcBef>
                <a:spcPts val="0"/>
              </a:spcBef>
              <a:spcAft>
                <a:spcPts val="0"/>
              </a:spcAft>
              <a:buClr>
                <a:schemeClr val="dk1"/>
              </a:buClr>
              <a:buSzPts val="2400"/>
              <a:buFont typeface="Arvo"/>
              <a:buNone/>
              <a:defRPr sz="2400">
                <a:solidFill>
                  <a:schemeClr val="dk1"/>
                </a:solidFill>
                <a:latin typeface="Arvo"/>
                <a:ea typeface="Arvo"/>
                <a:cs typeface="Arvo"/>
                <a:sym typeface="Arvo"/>
              </a:defRPr>
            </a:lvl2pPr>
            <a:lvl3pPr lvl="2" rtl="0">
              <a:spcBef>
                <a:spcPts val="0"/>
              </a:spcBef>
              <a:spcAft>
                <a:spcPts val="0"/>
              </a:spcAft>
              <a:buClr>
                <a:schemeClr val="dk1"/>
              </a:buClr>
              <a:buSzPts val="2400"/>
              <a:buFont typeface="Arvo"/>
              <a:buNone/>
              <a:defRPr sz="2400">
                <a:solidFill>
                  <a:schemeClr val="dk1"/>
                </a:solidFill>
                <a:latin typeface="Arvo"/>
                <a:ea typeface="Arvo"/>
                <a:cs typeface="Arvo"/>
                <a:sym typeface="Arvo"/>
              </a:defRPr>
            </a:lvl3pPr>
            <a:lvl4pPr lvl="3" rtl="0">
              <a:spcBef>
                <a:spcPts val="0"/>
              </a:spcBef>
              <a:spcAft>
                <a:spcPts val="0"/>
              </a:spcAft>
              <a:buClr>
                <a:schemeClr val="dk1"/>
              </a:buClr>
              <a:buSzPts val="2400"/>
              <a:buFont typeface="Arvo"/>
              <a:buNone/>
              <a:defRPr sz="2400">
                <a:solidFill>
                  <a:schemeClr val="dk1"/>
                </a:solidFill>
                <a:latin typeface="Arvo"/>
                <a:ea typeface="Arvo"/>
                <a:cs typeface="Arvo"/>
                <a:sym typeface="Arvo"/>
              </a:defRPr>
            </a:lvl4pPr>
            <a:lvl5pPr lvl="4" rtl="0">
              <a:spcBef>
                <a:spcPts val="0"/>
              </a:spcBef>
              <a:spcAft>
                <a:spcPts val="0"/>
              </a:spcAft>
              <a:buClr>
                <a:schemeClr val="dk1"/>
              </a:buClr>
              <a:buSzPts val="2400"/>
              <a:buFont typeface="Arvo"/>
              <a:buNone/>
              <a:defRPr sz="2400">
                <a:solidFill>
                  <a:schemeClr val="dk1"/>
                </a:solidFill>
                <a:latin typeface="Arvo"/>
                <a:ea typeface="Arvo"/>
                <a:cs typeface="Arvo"/>
                <a:sym typeface="Arvo"/>
              </a:defRPr>
            </a:lvl5pPr>
            <a:lvl6pPr lvl="5" rtl="0">
              <a:spcBef>
                <a:spcPts val="0"/>
              </a:spcBef>
              <a:spcAft>
                <a:spcPts val="0"/>
              </a:spcAft>
              <a:buClr>
                <a:schemeClr val="dk1"/>
              </a:buClr>
              <a:buSzPts val="2400"/>
              <a:buFont typeface="Arvo"/>
              <a:buNone/>
              <a:defRPr sz="2400">
                <a:solidFill>
                  <a:schemeClr val="dk1"/>
                </a:solidFill>
                <a:latin typeface="Arvo"/>
                <a:ea typeface="Arvo"/>
                <a:cs typeface="Arvo"/>
                <a:sym typeface="Arvo"/>
              </a:defRPr>
            </a:lvl6pPr>
            <a:lvl7pPr lvl="6" rtl="0">
              <a:spcBef>
                <a:spcPts val="0"/>
              </a:spcBef>
              <a:spcAft>
                <a:spcPts val="0"/>
              </a:spcAft>
              <a:buClr>
                <a:schemeClr val="dk1"/>
              </a:buClr>
              <a:buSzPts val="2400"/>
              <a:buFont typeface="Arvo"/>
              <a:buNone/>
              <a:defRPr sz="2400">
                <a:solidFill>
                  <a:schemeClr val="dk1"/>
                </a:solidFill>
                <a:latin typeface="Arvo"/>
                <a:ea typeface="Arvo"/>
                <a:cs typeface="Arvo"/>
                <a:sym typeface="Arvo"/>
              </a:defRPr>
            </a:lvl7pPr>
            <a:lvl8pPr lvl="7" rtl="0">
              <a:spcBef>
                <a:spcPts val="0"/>
              </a:spcBef>
              <a:spcAft>
                <a:spcPts val="0"/>
              </a:spcAft>
              <a:buClr>
                <a:schemeClr val="dk1"/>
              </a:buClr>
              <a:buSzPts val="2400"/>
              <a:buFont typeface="Arvo"/>
              <a:buNone/>
              <a:defRPr sz="2400">
                <a:solidFill>
                  <a:schemeClr val="dk1"/>
                </a:solidFill>
                <a:latin typeface="Arvo"/>
                <a:ea typeface="Arvo"/>
                <a:cs typeface="Arvo"/>
                <a:sym typeface="Arvo"/>
              </a:defRPr>
            </a:lvl8pPr>
            <a:lvl9pPr lvl="8" rtl="0">
              <a:spcBef>
                <a:spcPts val="0"/>
              </a:spcBef>
              <a:spcAft>
                <a:spcPts val="0"/>
              </a:spcAft>
              <a:buClr>
                <a:schemeClr val="dk1"/>
              </a:buClr>
              <a:buSzPts val="2400"/>
              <a:buFont typeface="Arvo"/>
              <a:buNone/>
              <a:defRPr sz="2400">
                <a:solidFill>
                  <a:schemeClr val="dk1"/>
                </a:solidFill>
                <a:latin typeface="Arvo"/>
                <a:ea typeface="Arvo"/>
                <a:cs typeface="Arvo"/>
                <a:sym typeface="Arvo"/>
              </a:defRPr>
            </a:lvl9pPr>
          </a:lstStyle>
          <a:p>
            <a:endParaRPr/>
          </a:p>
        </p:txBody>
      </p:sp>
      <p:sp>
        <p:nvSpPr>
          <p:cNvPr id="7" name="Google Shape;7;p1"/>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lt2"/>
              </a:buClr>
              <a:buSzPts val="1400"/>
              <a:buFont typeface="Ubuntu Light"/>
              <a:buChar char="●"/>
              <a:defRPr>
                <a:solidFill>
                  <a:schemeClr val="lt2"/>
                </a:solidFill>
                <a:latin typeface="Ubuntu Light"/>
                <a:ea typeface="Ubuntu Light"/>
                <a:cs typeface="Ubuntu Light"/>
                <a:sym typeface="Ubuntu Light"/>
              </a:defRPr>
            </a:lvl1pPr>
            <a:lvl2pPr marL="914400" lvl="1" indent="-317500" rtl="0">
              <a:lnSpc>
                <a:spcPct val="100000"/>
              </a:lnSpc>
              <a:spcBef>
                <a:spcPts val="0"/>
              </a:spcBef>
              <a:spcAft>
                <a:spcPts val="0"/>
              </a:spcAft>
              <a:buClr>
                <a:schemeClr val="lt2"/>
              </a:buClr>
              <a:buSzPts val="1400"/>
              <a:buFont typeface="Ubuntu Light"/>
              <a:buChar char="○"/>
              <a:defRPr>
                <a:solidFill>
                  <a:schemeClr val="lt2"/>
                </a:solidFill>
                <a:latin typeface="Ubuntu Light"/>
                <a:ea typeface="Ubuntu Light"/>
                <a:cs typeface="Ubuntu Light"/>
                <a:sym typeface="Ubuntu Light"/>
              </a:defRPr>
            </a:lvl2pPr>
            <a:lvl3pPr marL="1371600" lvl="2" indent="-311150" rtl="0">
              <a:lnSpc>
                <a:spcPct val="100000"/>
              </a:lnSpc>
              <a:spcBef>
                <a:spcPts val="0"/>
              </a:spcBef>
              <a:spcAft>
                <a:spcPts val="0"/>
              </a:spcAft>
              <a:buClr>
                <a:schemeClr val="lt2"/>
              </a:buClr>
              <a:buSzPts val="1300"/>
              <a:buFont typeface="Ubuntu Light"/>
              <a:buChar char="■"/>
              <a:defRPr sz="1300">
                <a:solidFill>
                  <a:schemeClr val="lt2"/>
                </a:solidFill>
                <a:latin typeface="Ubuntu Light"/>
                <a:ea typeface="Ubuntu Light"/>
                <a:cs typeface="Ubuntu Light"/>
                <a:sym typeface="Ubuntu Light"/>
              </a:defRPr>
            </a:lvl3pPr>
            <a:lvl4pPr marL="1828800" lvl="3" indent="-311150" rtl="0">
              <a:lnSpc>
                <a:spcPct val="100000"/>
              </a:lnSpc>
              <a:spcBef>
                <a:spcPts val="0"/>
              </a:spcBef>
              <a:spcAft>
                <a:spcPts val="0"/>
              </a:spcAft>
              <a:buClr>
                <a:schemeClr val="lt2"/>
              </a:buClr>
              <a:buSzPts val="1300"/>
              <a:buFont typeface="Ubuntu Light"/>
              <a:buChar char="●"/>
              <a:defRPr sz="1300">
                <a:solidFill>
                  <a:schemeClr val="lt2"/>
                </a:solidFill>
                <a:latin typeface="Ubuntu Light"/>
                <a:ea typeface="Ubuntu Light"/>
                <a:cs typeface="Ubuntu Light"/>
                <a:sym typeface="Ubuntu Light"/>
              </a:defRPr>
            </a:lvl4pPr>
            <a:lvl5pPr marL="2286000" lvl="4" indent="-304800" rtl="0">
              <a:lnSpc>
                <a:spcPct val="100000"/>
              </a:lnSpc>
              <a:spcBef>
                <a:spcPts val="0"/>
              </a:spcBef>
              <a:spcAft>
                <a:spcPts val="0"/>
              </a:spcAft>
              <a:buClr>
                <a:schemeClr val="lt2"/>
              </a:buClr>
              <a:buSzPts val="1200"/>
              <a:buFont typeface="Ubuntu Light"/>
              <a:buChar char="○"/>
              <a:defRPr sz="1200">
                <a:solidFill>
                  <a:schemeClr val="lt2"/>
                </a:solidFill>
                <a:latin typeface="Ubuntu Light"/>
                <a:ea typeface="Ubuntu Light"/>
                <a:cs typeface="Ubuntu Light"/>
                <a:sym typeface="Ubuntu Light"/>
              </a:defRPr>
            </a:lvl5pPr>
            <a:lvl6pPr marL="2743200" lvl="5" indent="-304800" rtl="0">
              <a:lnSpc>
                <a:spcPct val="100000"/>
              </a:lnSpc>
              <a:spcBef>
                <a:spcPts val="0"/>
              </a:spcBef>
              <a:spcAft>
                <a:spcPts val="0"/>
              </a:spcAft>
              <a:buClr>
                <a:schemeClr val="lt2"/>
              </a:buClr>
              <a:buSzPts val="1200"/>
              <a:buFont typeface="Ubuntu Light"/>
              <a:buChar char="■"/>
              <a:defRPr sz="1200">
                <a:solidFill>
                  <a:schemeClr val="lt2"/>
                </a:solidFill>
                <a:latin typeface="Ubuntu Light"/>
                <a:ea typeface="Ubuntu Light"/>
                <a:cs typeface="Ubuntu Light"/>
                <a:sym typeface="Ubuntu Light"/>
              </a:defRPr>
            </a:lvl6pPr>
            <a:lvl7pPr marL="3200400" lvl="6" indent="-298450" rtl="0">
              <a:lnSpc>
                <a:spcPct val="100000"/>
              </a:lnSpc>
              <a:spcBef>
                <a:spcPts val="0"/>
              </a:spcBef>
              <a:spcAft>
                <a:spcPts val="0"/>
              </a:spcAft>
              <a:buClr>
                <a:schemeClr val="lt2"/>
              </a:buClr>
              <a:buSzPts val="1100"/>
              <a:buFont typeface="Ubuntu Light"/>
              <a:buChar char="●"/>
              <a:defRPr sz="1100">
                <a:solidFill>
                  <a:schemeClr val="lt2"/>
                </a:solidFill>
                <a:latin typeface="Ubuntu Light"/>
                <a:ea typeface="Ubuntu Light"/>
                <a:cs typeface="Ubuntu Light"/>
                <a:sym typeface="Ubuntu Light"/>
              </a:defRPr>
            </a:lvl7pPr>
            <a:lvl8pPr marL="3657600" lvl="7" indent="-298450" rtl="0">
              <a:lnSpc>
                <a:spcPct val="100000"/>
              </a:lnSpc>
              <a:spcBef>
                <a:spcPts val="0"/>
              </a:spcBef>
              <a:spcAft>
                <a:spcPts val="0"/>
              </a:spcAft>
              <a:buClr>
                <a:schemeClr val="lt2"/>
              </a:buClr>
              <a:buSzPts val="1100"/>
              <a:buFont typeface="Ubuntu Light"/>
              <a:buChar char="○"/>
              <a:defRPr sz="1100">
                <a:solidFill>
                  <a:schemeClr val="lt2"/>
                </a:solidFill>
                <a:latin typeface="Ubuntu Light"/>
                <a:ea typeface="Ubuntu Light"/>
                <a:cs typeface="Ubuntu Light"/>
                <a:sym typeface="Ubuntu Light"/>
              </a:defRPr>
            </a:lvl8pPr>
            <a:lvl9pPr marL="4114800" lvl="8" indent="-292100" rtl="0">
              <a:lnSpc>
                <a:spcPct val="100000"/>
              </a:lnSpc>
              <a:spcBef>
                <a:spcPts val="0"/>
              </a:spcBef>
              <a:spcAft>
                <a:spcPts val="0"/>
              </a:spcAft>
              <a:buClr>
                <a:schemeClr val="lt2"/>
              </a:buClr>
              <a:buSzPts val="1000"/>
              <a:buFont typeface="Ubuntu Light"/>
              <a:buChar char="■"/>
              <a:defRPr sz="1000">
                <a:solidFill>
                  <a:schemeClr val="lt2"/>
                </a:solidFill>
                <a:latin typeface="Ubuntu Light"/>
                <a:ea typeface="Ubuntu Light"/>
                <a:cs typeface="Ubuntu Light"/>
                <a:sym typeface="Ubuntu Light"/>
              </a:defRPr>
            </a:lvl9pPr>
          </a:lstStyle>
          <a:p>
            <a:endParaRPr/>
          </a:p>
        </p:txBody>
      </p:sp>
      <p:sp>
        <p:nvSpPr>
          <p:cNvPr id="8" name="Google Shape;8;p1"/>
          <p:cNvSpPr txBox="1">
            <a:spLocks noGrp="1"/>
          </p:cNvSpPr>
          <p:nvPr>
            <p:ph type="sldNum" idx="12"/>
          </p:nvPr>
        </p:nvSpPr>
        <p:spPr>
          <a:xfrm>
            <a:off x="8548658" y="4663217"/>
            <a:ext cx="548700" cy="393600"/>
          </a:xfrm>
          <a:prstGeom prst="rect">
            <a:avLst/>
          </a:prstGeom>
          <a:noFill/>
          <a:ln>
            <a:noFill/>
          </a:ln>
        </p:spPr>
        <p:txBody>
          <a:bodyPr spcFirstLastPara="1" wrap="square" lIns="91425" tIns="91425" rIns="91425" bIns="91425" anchor="ctr" anchorCtr="0">
            <a:noAutofit/>
          </a:bodyPr>
          <a:lstStyle>
            <a:lvl1pPr lvl="0" rtl="0">
              <a:buNone/>
              <a:defRPr sz="1200">
                <a:latin typeface="Arvo"/>
                <a:ea typeface="Arvo"/>
                <a:cs typeface="Arvo"/>
                <a:sym typeface="Arvo"/>
              </a:defRPr>
            </a:lvl1pPr>
            <a:lvl2pPr lvl="1" rtl="0">
              <a:buNone/>
              <a:defRPr sz="1200">
                <a:latin typeface="Arvo"/>
                <a:ea typeface="Arvo"/>
                <a:cs typeface="Arvo"/>
                <a:sym typeface="Arvo"/>
              </a:defRPr>
            </a:lvl2pPr>
            <a:lvl3pPr lvl="2" rtl="0">
              <a:buNone/>
              <a:defRPr sz="1200">
                <a:latin typeface="Arvo"/>
                <a:ea typeface="Arvo"/>
                <a:cs typeface="Arvo"/>
                <a:sym typeface="Arvo"/>
              </a:defRPr>
            </a:lvl3pPr>
            <a:lvl4pPr lvl="3" rtl="0">
              <a:buNone/>
              <a:defRPr sz="1200">
                <a:latin typeface="Arvo"/>
                <a:ea typeface="Arvo"/>
                <a:cs typeface="Arvo"/>
                <a:sym typeface="Arvo"/>
              </a:defRPr>
            </a:lvl4pPr>
            <a:lvl5pPr lvl="4" rtl="0">
              <a:buNone/>
              <a:defRPr sz="1200">
                <a:latin typeface="Arvo"/>
                <a:ea typeface="Arvo"/>
                <a:cs typeface="Arvo"/>
                <a:sym typeface="Arvo"/>
              </a:defRPr>
            </a:lvl5pPr>
            <a:lvl6pPr lvl="5" rtl="0">
              <a:buNone/>
              <a:defRPr sz="1200">
                <a:latin typeface="Arvo"/>
                <a:ea typeface="Arvo"/>
                <a:cs typeface="Arvo"/>
                <a:sym typeface="Arvo"/>
              </a:defRPr>
            </a:lvl6pPr>
            <a:lvl7pPr lvl="6" rtl="0">
              <a:buNone/>
              <a:defRPr sz="1200">
                <a:latin typeface="Arvo"/>
                <a:ea typeface="Arvo"/>
                <a:cs typeface="Arvo"/>
                <a:sym typeface="Arvo"/>
              </a:defRPr>
            </a:lvl7pPr>
            <a:lvl8pPr lvl="7" rtl="0">
              <a:buNone/>
              <a:defRPr sz="1200">
                <a:latin typeface="Arvo"/>
                <a:ea typeface="Arvo"/>
                <a:cs typeface="Arvo"/>
                <a:sym typeface="Arvo"/>
              </a:defRPr>
            </a:lvl8pPr>
            <a:lvl9pPr lvl="8" rtl="0">
              <a:buNone/>
              <a:defRPr sz="1200">
                <a:latin typeface="Arvo"/>
                <a:ea typeface="Arvo"/>
                <a:cs typeface="Arvo"/>
                <a:sym typeface="Arvo"/>
              </a:defRPr>
            </a:lvl9pPr>
          </a:lstStyle>
          <a:p>
            <a:pPr marL="0" lvl="0" indent="0" algn="l" rtl="0">
              <a:spcBef>
                <a:spcPts val="0"/>
              </a:spcBef>
              <a:spcAft>
                <a:spcPts val="0"/>
              </a:spcAft>
              <a:buNone/>
            </a:pPr>
            <a:fld id="{00000000-1234-1234-1234-123412341234}" type="slidenum">
              <a:rPr lang="e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4" r:id="rId4"/>
    <p:sldLayoutId id="2147483656" r:id="rId5"/>
    <p:sldLayoutId id="2147483662" r:id="rId6"/>
    <p:sldLayoutId id="2147483664" r:id="rId7"/>
    <p:sldLayoutId id="2147483665" r:id="rId8"/>
    <p:sldLayoutId id="2147483667" r:id="rId9"/>
    <p:sldLayoutId id="2147483669" r:id="rId10"/>
    <p:sldLayoutId id="2147483679" r:id="rId11"/>
    <p:sldLayoutId id="2147483680" r:id="rId12"/>
    <p:sldLayoutId id="2147483681"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hyperlink" Target="https://laptrinhx.com/a-simple-introduction-to-topic-modeling-in-python-1477423910/" TargetMode="External"/><Relationship Id="rId2" Type="http://schemas.openxmlformats.org/officeDocument/2006/relationships/notesSlide" Target="../notesSlides/notesSlide13.xml"/><Relationship Id="rId1" Type="http://schemas.openxmlformats.org/officeDocument/2006/relationships/slideLayout" Target="../slideLayouts/slideLayout4.xml"/><Relationship Id="rId5" Type="http://schemas.openxmlformats.org/officeDocument/2006/relationships/hyperlink" Target="https://medium.com/analytics-vidhya/regular-expressions-an-excellent-tool-for-text-analysis-or-nlp-d1fa7d666cb9" TargetMode="External"/><Relationship Id="rId4" Type="http://schemas.openxmlformats.org/officeDocument/2006/relationships/hyperlink" Target="https://user.eng.umd.edu/~smiran/LDA.pdf"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4.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svg"/><Relationship Id="rId2" Type="http://schemas.openxmlformats.org/officeDocument/2006/relationships/notesSlide" Target="../notesSlides/notesSlide5.xml"/><Relationship Id="rId1" Type="http://schemas.openxmlformats.org/officeDocument/2006/relationships/slideLayout" Target="../slideLayouts/slideLayout10.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12.svg"/><Relationship Id="rId2" Type="http://schemas.openxmlformats.org/officeDocument/2006/relationships/video" Target="../media/media1.mov"/><Relationship Id="rId1" Type="http://schemas.microsoft.com/office/2007/relationships/media" Target="../media/media1.mov"/><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32"/>
          <p:cNvSpPr txBox="1">
            <a:spLocks noGrp="1"/>
          </p:cNvSpPr>
          <p:nvPr>
            <p:ph type="ctrTitle"/>
          </p:nvPr>
        </p:nvSpPr>
        <p:spPr>
          <a:xfrm>
            <a:off x="2873841" y="1878500"/>
            <a:ext cx="6157800" cy="8757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0"/>
              </a:spcBef>
              <a:spcAft>
                <a:spcPts val="0"/>
              </a:spcAft>
              <a:buClr>
                <a:schemeClr val="dk1"/>
              </a:buClr>
              <a:buSzPts val="1100"/>
              <a:buFont typeface="Arial"/>
              <a:buNone/>
            </a:pPr>
            <a:r>
              <a:rPr lang="es" dirty="0"/>
              <a:t>TOPIC MODELING</a:t>
            </a:r>
            <a:endParaRPr i="1" dirty="0"/>
          </a:p>
        </p:txBody>
      </p:sp>
      <p:sp>
        <p:nvSpPr>
          <p:cNvPr id="194" name="Google Shape;194;p32"/>
          <p:cNvSpPr txBox="1"/>
          <p:nvPr/>
        </p:nvSpPr>
        <p:spPr>
          <a:xfrm>
            <a:off x="871641" y="579863"/>
            <a:ext cx="4004400" cy="658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s" sz="1800" dirty="0">
                <a:solidFill>
                  <a:schemeClr val="dk1"/>
                </a:solidFill>
                <a:latin typeface="Ubuntu Light"/>
                <a:ea typeface="Ubuntu Light"/>
                <a:cs typeface="Ubuntu Light"/>
                <a:sym typeface="Ubuntu Light"/>
              </a:rPr>
              <a:t>Independent Study</a:t>
            </a:r>
          </a:p>
          <a:p>
            <a:pPr marL="0" lvl="0" indent="0" algn="l" rtl="0">
              <a:lnSpc>
                <a:spcPct val="115000"/>
              </a:lnSpc>
              <a:spcBef>
                <a:spcPts val="0"/>
              </a:spcBef>
              <a:spcAft>
                <a:spcPts val="0"/>
              </a:spcAft>
              <a:buNone/>
            </a:pPr>
            <a:r>
              <a:rPr lang="es" sz="1800" dirty="0">
                <a:solidFill>
                  <a:schemeClr val="dk1"/>
                </a:solidFill>
                <a:latin typeface="Ubuntu Light"/>
                <a:ea typeface="Ubuntu Light"/>
                <a:cs typeface="Ubuntu Light"/>
                <a:sym typeface="Ubuntu Light"/>
              </a:rPr>
              <a:t>Workership</a:t>
            </a:r>
            <a:endParaRPr sz="1800" dirty="0">
              <a:solidFill>
                <a:schemeClr val="dk1"/>
              </a:solidFill>
              <a:latin typeface="Ubuntu Light"/>
              <a:ea typeface="Ubuntu Light"/>
              <a:cs typeface="Ubuntu Light"/>
              <a:sym typeface="Ubuntu Light"/>
            </a:endParaRPr>
          </a:p>
        </p:txBody>
      </p:sp>
      <p:sp>
        <p:nvSpPr>
          <p:cNvPr id="2" name="TextBox 1">
            <a:extLst>
              <a:ext uri="{FF2B5EF4-FFF2-40B4-BE49-F238E27FC236}">
                <a16:creationId xmlns:a16="http://schemas.microsoft.com/office/drawing/2014/main" id="{2899A7B4-4FB7-324A-B89B-0C600359C5AC}"/>
              </a:ext>
            </a:extLst>
          </p:cNvPr>
          <p:cNvSpPr txBox="1"/>
          <p:nvPr/>
        </p:nvSpPr>
        <p:spPr>
          <a:xfrm>
            <a:off x="3700115" y="3246509"/>
            <a:ext cx="2998486" cy="1652119"/>
          </a:xfrm>
          <a:prstGeom prst="rect">
            <a:avLst/>
          </a:prstGeom>
          <a:noFill/>
        </p:spPr>
        <p:txBody>
          <a:bodyPr wrap="square" rtlCol="0">
            <a:spAutoFit/>
          </a:bodyPr>
          <a:lstStyle/>
          <a:p>
            <a:pPr>
              <a:lnSpc>
                <a:spcPct val="115000"/>
              </a:lnSpc>
            </a:pPr>
            <a:endParaRPr lang="en-US" sz="1800" i="1" dirty="0">
              <a:solidFill>
                <a:schemeClr val="dk1"/>
              </a:solidFill>
              <a:latin typeface="Ubuntu Light"/>
            </a:endParaRPr>
          </a:p>
          <a:p>
            <a:pPr>
              <a:lnSpc>
                <a:spcPct val="115000"/>
              </a:lnSpc>
            </a:pPr>
            <a:endParaRPr lang="en-US" sz="1800" i="1" u="sng" dirty="0">
              <a:solidFill>
                <a:schemeClr val="dk1"/>
              </a:solidFill>
              <a:latin typeface="Ubuntu Light"/>
            </a:endParaRPr>
          </a:p>
          <a:p>
            <a:pPr>
              <a:lnSpc>
                <a:spcPct val="115000"/>
              </a:lnSpc>
            </a:pPr>
            <a:endParaRPr lang="en-US" sz="1800" i="1" u="sng" dirty="0">
              <a:solidFill>
                <a:schemeClr val="dk1"/>
              </a:solidFill>
              <a:latin typeface="Ubuntu Light"/>
            </a:endParaRPr>
          </a:p>
          <a:p>
            <a:pPr>
              <a:lnSpc>
                <a:spcPct val="115000"/>
              </a:lnSpc>
            </a:pPr>
            <a:r>
              <a:rPr lang="en-US" sz="1800" i="1" u="sng" dirty="0">
                <a:solidFill>
                  <a:schemeClr val="dk1"/>
                </a:solidFill>
                <a:latin typeface="Ubuntu Light"/>
              </a:rPr>
              <a:t>Priya Padhiyar</a:t>
            </a:r>
          </a:p>
          <a:p>
            <a:pPr>
              <a:lnSpc>
                <a:spcPct val="115000"/>
              </a:lnSpc>
            </a:pPr>
            <a:endParaRPr lang="en-US" sz="1800" i="1" u="sng" dirty="0">
              <a:solidFill>
                <a:schemeClr val="dk1"/>
              </a:solidFill>
              <a:latin typeface="Ubuntu Light"/>
            </a:endParaRPr>
          </a:p>
        </p:txBody>
      </p:sp>
      <p:pic>
        <p:nvPicPr>
          <p:cNvPr id="1028" name="Picture 4">
            <a:extLst>
              <a:ext uri="{FF2B5EF4-FFF2-40B4-BE49-F238E27FC236}">
                <a16:creationId xmlns:a16="http://schemas.microsoft.com/office/drawing/2014/main" id="{586F0FFB-D14A-6248-838C-6A6DFF65616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47892"/>
          <a:stretch/>
        </p:blipFill>
        <p:spPr bwMode="auto">
          <a:xfrm>
            <a:off x="6117324" y="122287"/>
            <a:ext cx="2338447" cy="1756213"/>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DD00B3D4-5153-864F-B9FE-EEEEC6D86E4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53547"/>
          <a:stretch/>
        </p:blipFill>
        <p:spPr bwMode="auto">
          <a:xfrm>
            <a:off x="6098196" y="2836688"/>
            <a:ext cx="2499905" cy="16737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2" name="Google Shape;262;p40"/>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endParaRPr/>
          </a:p>
          <a:p>
            <a:pPr marL="0" lvl="0" indent="0" algn="l" rtl="0">
              <a:spcBef>
                <a:spcPts val="0"/>
              </a:spcBef>
              <a:spcAft>
                <a:spcPts val="0"/>
              </a:spcAft>
              <a:buClr>
                <a:srgbClr val="000000"/>
              </a:buClr>
              <a:buSzPts val="1100"/>
              <a:buFont typeface="Arial"/>
              <a:buNone/>
            </a:pPr>
            <a:fld id="{00000000-1234-1234-1234-123412341234}" type="slidenum">
              <a:rPr lang="es">
                <a:solidFill>
                  <a:srgbClr val="B7B7B7"/>
                </a:solidFill>
              </a:rPr>
              <a:t>10</a:t>
            </a:fld>
            <a:endParaRPr>
              <a:solidFill>
                <a:srgbClr val="B7B7B7"/>
              </a:solidFill>
            </a:endParaRPr>
          </a:p>
        </p:txBody>
      </p:sp>
      <p:sp>
        <p:nvSpPr>
          <p:cNvPr id="264" name="Google Shape;264;p40"/>
          <p:cNvSpPr txBox="1">
            <a:spLocks noGrp="1"/>
          </p:cNvSpPr>
          <p:nvPr>
            <p:ph type="subTitle" idx="2"/>
          </p:nvPr>
        </p:nvSpPr>
        <p:spPr>
          <a:xfrm>
            <a:off x="337223" y="2054767"/>
            <a:ext cx="4149212" cy="1941900"/>
          </a:xfrm>
          <a:prstGeom prst="rect">
            <a:avLst/>
          </a:prstGeom>
        </p:spPr>
        <p:txBody>
          <a:bodyPr spcFirstLastPara="1" wrap="square" lIns="91425" tIns="91425" rIns="91425" bIns="91425" anchor="t" anchorCtr="0">
            <a:noAutofit/>
          </a:bodyPr>
          <a:lstStyle/>
          <a:p>
            <a:pPr>
              <a:lnSpc>
                <a:spcPct val="150000"/>
              </a:lnSpc>
            </a:pPr>
            <a:r>
              <a:rPr lang="en-US" dirty="0">
                <a:latin typeface="Calibri" panose="020F0502020204030204" pitchFamily="34" charset="0"/>
                <a:cs typeface="Calibri" panose="020F0502020204030204" pitchFamily="34" charset="0"/>
              </a:rPr>
              <a:t>There is no single best way, and I am not even sure if there are any standard practices for this. </a:t>
            </a:r>
          </a:p>
          <a:p>
            <a:pPr>
              <a:lnSpc>
                <a:spcPct val="150000"/>
              </a:lnSpc>
            </a:pPr>
            <a:r>
              <a:rPr lang="en-US" dirty="0">
                <a:latin typeface="Calibri" panose="020F0502020204030204" pitchFamily="34" charset="0"/>
                <a:cs typeface="Calibri" panose="020F0502020204030204" pitchFamily="34" charset="0"/>
              </a:rPr>
              <a:t>Few ways to find the optimal k are:</a:t>
            </a:r>
            <a:endParaRPr lang="en-US" i="1" dirty="0">
              <a:latin typeface="Calibri" panose="020F0502020204030204" pitchFamily="34" charset="0"/>
              <a:cs typeface="Calibri" panose="020F0502020204030204" pitchFamily="34" charset="0"/>
            </a:endParaRPr>
          </a:p>
          <a:p>
            <a:pPr lvl="0">
              <a:lnSpc>
                <a:spcPct val="150000"/>
              </a:lnSpc>
              <a:buFont typeface="Arial" panose="020B0604020202020204" pitchFamily="34" charset="0"/>
              <a:buChar char="•"/>
            </a:pPr>
            <a:r>
              <a:rPr lang="en-US" dirty="0">
                <a:latin typeface="Calibri" panose="020F0502020204030204" pitchFamily="34" charset="0"/>
                <a:cs typeface="Calibri" panose="020F0502020204030204" pitchFamily="34" charset="0"/>
              </a:rPr>
              <a:t>Try out different values of k, select the one that has the largest likelihood.</a:t>
            </a:r>
            <a:endParaRPr lang="en-US" i="1" dirty="0">
              <a:latin typeface="Calibri" panose="020F0502020204030204" pitchFamily="34" charset="0"/>
              <a:cs typeface="Calibri" panose="020F0502020204030204" pitchFamily="34" charset="0"/>
            </a:endParaRPr>
          </a:p>
          <a:p>
            <a:pPr lvl="0">
              <a:lnSpc>
                <a:spcPct val="150000"/>
              </a:lnSpc>
              <a:buFont typeface="Arial" panose="020B0604020202020204" pitchFamily="34" charset="0"/>
              <a:buChar char="•"/>
            </a:pPr>
            <a:r>
              <a:rPr lang="en-US" dirty="0">
                <a:latin typeface="Calibri" panose="020F0502020204030204" pitchFamily="34" charset="0"/>
                <a:cs typeface="Calibri" panose="020F0502020204030204" pitchFamily="34" charset="0"/>
              </a:rPr>
              <a:t>Instead of LDA, see if you can use HDP-LDA</a:t>
            </a:r>
            <a:endParaRPr lang="en-US" i="1" dirty="0">
              <a:latin typeface="Calibri" panose="020F0502020204030204" pitchFamily="34" charset="0"/>
              <a:cs typeface="Calibri" panose="020F0502020204030204" pitchFamily="34" charset="0"/>
            </a:endParaRPr>
          </a:p>
          <a:p>
            <a:pPr lvl="0">
              <a:lnSpc>
                <a:spcPct val="150000"/>
              </a:lnSpc>
              <a:buFont typeface="Arial" panose="020B0604020202020204" pitchFamily="34" charset="0"/>
              <a:buChar char="•"/>
            </a:pPr>
            <a:r>
              <a:rPr lang="en-US" dirty="0">
                <a:latin typeface="Calibri" panose="020F0502020204030204" pitchFamily="34" charset="0"/>
                <a:cs typeface="Calibri" panose="020F0502020204030204" pitchFamily="34" charset="0"/>
              </a:rPr>
              <a:t>Train multiple LDA models.</a:t>
            </a:r>
            <a:endParaRPr lang="en-US" i="1" dirty="0">
              <a:latin typeface="Calibri" panose="020F0502020204030204" pitchFamily="34" charset="0"/>
              <a:cs typeface="Calibri" panose="020F0502020204030204" pitchFamily="34" charset="0"/>
            </a:endParaRPr>
          </a:p>
          <a:p>
            <a:pPr>
              <a:lnSpc>
                <a:spcPct val="150000"/>
              </a:lnSpc>
            </a:pPr>
            <a:r>
              <a:rPr lang="en-US" dirty="0">
                <a:latin typeface="Calibri" panose="020F0502020204030204" pitchFamily="34" charset="0"/>
                <a:cs typeface="Calibri" panose="020F0502020204030204" pitchFamily="34" charset="0"/>
              </a:rPr>
              <a:t> </a:t>
            </a:r>
            <a:endParaRPr lang="en-US" i="1" dirty="0">
              <a:latin typeface="Calibri" panose="020F0502020204030204" pitchFamily="34" charset="0"/>
              <a:cs typeface="Calibri" panose="020F0502020204030204" pitchFamily="34" charset="0"/>
            </a:endParaRPr>
          </a:p>
          <a:p>
            <a:pPr marL="0" indent="0"/>
            <a:endParaRPr lang="en-US" dirty="0">
              <a:latin typeface="Calibri" panose="020F0502020204030204" pitchFamily="34" charset="0"/>
              <a:cs typeface="Calibri" panose="020F0502020204030204" pitchFamily="34" charset="0"/>
            </a:endParaRPr>
          </a:p>
        </p:txBody>
      </p:sp>
      <p:sp>
        <p:nvSpPr>
          <p:cNvPr id="3" name="Title 2">
            <a:extLst>
              <a:ext uri="{FF2B5EF4-FFF2-40B4-BE49-F238E27FC236}">
                <a16:creationId xmlns:a16="http://schemas.microsoft.com/office/drawing/2014/main" id="{B44733E6-5BFB-3D40-987D-C42DEDC81150}"/>
              </a:ext>
            </a:extLst>
          </p:cNvPr>
          <p:cNvSpPr>
            <a:spLocks noGrp="1"/>
          </p:cNvSpPr>
          <p:nvPr>
            <p:ph type="title"/>
          </p:nvPr>
        </p:nvSpPr>
        <p:spPr>
          <a:xfrm>
            <a:off x="626079" y="741721"/>
            <a:ext cx="3571500" cy="578100"/>
          </a:xfrm>
        </p:spPr>
        <p:txBody>
          <a:bodyPr/>
          <a:lstStyle/>
          <a:p>
            <a:r>
              <a:rPr lang="en-US" dirty="0"/>
              <a:t>Optimal k</a:t>
            </a:r>
          </a:p>
        </p:txBody>
      </p:sp>
      <p:pic>
        <p:nvPicPr>
          <p:cNvPr id="7" name="Picture 6" descr="Text&#10;&#10;Description automatically generated">
            <a:extLst>
              <a:ext uri="{FF2B5EF4-FFF2-40B4-BE49-F238E27FC236}">
                <a16:creationId xmlns:a16="http://schemas.microsoft.com/office/drawing/2014/main" id="{6D2D314E-86A5-D74B-9AD5-B84070898FCC}"/>
              </a:ext>
            </a:extLst>
          </p:cNvPr>
          <p:cNvPicPr/>
          <p:nvPr/>
        </p:nvPicPr>
        <p:blipFill>
          <a:blip r:embed="rId3">
            <a:extLst>
              <a:ext uri="{28A0092B-C50C-407E-A947-70E740481C1C}">
                <a14:useLocalDpi xmlns:a14="http://schemas.microsoft.com/office/drawing/2010/main" val="0"/>
              </a:ext>
            </a:extLst>
          </a:blip>
          <a:stretch>
            <a:fillRect/>
          </a:stretch>
        </p:blipFill>
        <p:spPr>
          <a:xfrm>
            <a:off x="5406887" y="962108"/>
            <a:ext cx="3301606" cy="3961158"/>
          </a:xfrm>
          <a:prstGeom prst="rect">
            <a:avLst/>
          </a:prstGeom>
        </p:spPr>
      </p:pic>
      <p:sp>
        <p:nvSpPr>
          <p:cNvPr id="2" name="Rectangle 1">
            <a:extLst>
              <a:ext uri="{FF2B5EF4-FFF2-40B4-BE49-F238E27FC236}">
                <a16:creationId xmlns:a16="http://schemas.microsoft.com/office/drawing/2014/main" id="{0658DB6A-DBBD-6D4E-9383-108C0287CA01}"/>
              </a:ext>
            </a:extLst>
          </p:cNvPr>
          <p:cNvSpPr/>
          <p:nvPr/>
        </p:nvSpPr>
        <p:spPr>
          <a:xfrm>
            <a:off x="4572000" y="256850"/>
            <a:ext cx="4572000" cy="705258"/>
          </a:xfrm>
          <a:prstGeom prst="rect">
            <a:avLst/>
          </a:prstGeom>
        </p:spPr>
        <p:txBody>
          <a:bodyPr>
            <a:spAutoFit/>
          </a:bodyPr>
          <a:lstStyle/>
          <a:p>
            <a:pPr algn="ctr">
              <a:lnSpc>
                <a:spcPct val="150000"/>
              </a:lnSpc>
            </a:pPr>
            <a:r>
              <a:rPr lang="en-US" dirty="0">
                <a:latin typeface="Calibri" panose="020F0502020204030204" pitchFamily="34" charset="0"/>
                <a:cs typeface="Calibri" panose="020F0502020204030204" pitchFamily="34" charset="0"/>
              </a:rPr>
              <a:t>I chose option 3 and after running the code for optimal k the result looks like this:</a:t>
            </a:r>
            <a:endParaRPr lang="en-US" i="1" dirty="0">
              <a:latin typeface="Calibri" panose="020F0502020204030204" pitchFamily="34" charset="0"/>
              <a:cs typeface="Calibri" panose="020F0502020204030204" pitchFamily="34"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37"/>
          <p:cNvSpPr txBox="1">
            <a:spLocks noGrp="1"/>
          </p:cNvSpPr>
          <p:nvPr>
            <p:ph type="title"/>
          </p:nvPr>
        </p:nvSpPr>
        <p:spPr>
          <a:xfrm>
            <a:off x="4598900" y="1491800"/>
            <a:ext cx="3593700" cy="12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rgbClr val="000000"/>
              </a:buClr>
              <a:buSzPts val="1100"/>
              <a:buFont typeface="Arial"/>
              <a:buNone/>
            </a:pPr>
            <a:r>
              <a:rPr lang="en-US" dirty="0"/>
              <a:t>WORKERSHIP Business Goal:</a:t>
            </a:r>
            <a:endParaRPr dirty="0"/>
          </a:p>
        </p:txBody>
      </p:sp>
      <p:sp>
        <p:nvSpPr>
          <p:cNvPr id="238" name="Google Shape;238;p37"/>
          <p:cNvSpPr txBox="1">
            <a:spLocks noGrp="1"/>
          </p:cNvSpPr>
          <p:nvPr>
            <p:ph type="subTitle" idx="1"/>
          </p:nvPr>
        </p:nvSpPr>
        <p:spPr>
          <a:xfrm>
            <a:off x="4598899" y="2968192"/>
            <a:ext cx="4052119" cy="1590000"/>
          </a:xfrm>
          <a:prstGeom prst="rect">
            <a:avLst/>
          </a:prstGeom>
        </p:spPr>
        <p:txBody>
          <a:bodyPr spcFirstLastPara="1" wrap="square" lIns="91425" tIns="91425" rIns="91425" bIns="91425" anchor="t" anchorCtr="0">
            <a:noAutofit/>
          </a:bodyPr>
          <a:lstStyle/>
          <a:p>
            <a:pPr marL="0" indent="0">
              <a:lnSpc>
                <a:spcPct val="150000"/>
              </a:lnSpc>
            </a:pPr>
            <a:r>
              <a:rPr lang="en-US" dirty="0"/>
              <a:t>Every business has its own requirements which can be achieved by tweaking the results obtained by running the LDA Model.</a:t>
            </a:r>
          </a:p>
          <a:p>
            <a:pPr marL="0" indent="0">
              <a:lnSpc>
                <a:spcPct val="150000"/>
              </a:lnSpc>
            </a:pPr>
            <a:endParaRPr lang="en-US" i="1" dirty="0"/>
          </a:p>
          <a:p>
            <a:pPr marL="0" indent="0">
              <a:lnSpc>
                <a:spcPct val="150000"/>
              </a:lnSpc>
            </a:pPr>
            <a:r>
              <a:rPr lang="en-US" b="1" dirty="0">
                <a:solidFill>
                  <a:schemeClr val="accent5"/>
                </a:solidFill>
              </a:rPr>
              <a:t>In case of Workership, the requirement is to get Dominant Topic of each Sentence.</a:t>
            </a:r>
          </a:p>
          <a:p>
            <a:pPr marL="0" lvl="0" indent="0"/>
            <a:endParaRPr 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5" name="Google Shape;225;p35"/>
          <p:cNvSpPr/>
          <p:nvPr/>
        </p:nvSpPr>
        <p:spPr>
          <a:xfrm>
            <a:off x="1430400" y="1371450"/>
            <a:ext cx="1147200" cy="399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Title 4">
            <a:extLst>
              <a:ext uri="{FF2B5EF4-FFF2-40B4-BE49-F238E27FC236}">
                <a16:creationId xmlns:a16="http://schemas.microsoft.com/office/drawing/2014/main" id="{050543DE-A63B-264F-A713-D220CA5CB4B0}"/>
              </a:ext>
            </a:extLst>
          </p:cNvPr>
          <p:cNvSpPr>
            <a:spLocks noGrp="1"/>
          </p:cNvSpPr>
          <p:nvPr>
            <p:ph type="title"/>
          </p:nvPr>
        </p:nvSpPr>
        <p:spPr>
          <a:xfrm>
            <a:off x="2930342" y="39823"/>
            <a:ext cx="3926100" cy="482400"/>
          </a:xfrm>
        </p:spPr>
        <p:txBody>
          <a:bodyPr/>
          <a:lstStyle/>
          <a:p>
            <a:r>
              <a:rPr lang="en-US" dirty="0"/>
              <a:t>The final json file</a:t>
            </a:r>
          </a:p>
        </p:txBody>
      </p:sp>
      <p:pic>
        <p:nvPicPr>
          <p:cNvPr id="9" name="Picture 8" descr="A picture containing background pattern&#10;&#10;Description automatically generated">
            <a:extLst>
              <a:ext uri="{FF2B5EF4-FFF2-40B4-BE49-F238E27FC236}">
                <a16:creationId xmlns:a16="http://schemas.microsoft.com/office/drawing/2014/main" id="{A183A5D6-CB62-CE44-914B-11C62B4EB6F7}"/>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1430400" y="749051"/>
            <a:ext cx="6163096" cy="3600312"/>
          </a:xfrm>
          <a:prstGeom prst="rect">
            <a:avLst/>
          </a:prstGeom>
        </p:spPr>
      </p:pic>
    </p:spTree>
    <p:extLst>
      <p:ext uri="{BB962C8B-B14F-4D97-AF65-F5344CB8AC3E}">
        <p14:creationId xmlns:p14="http://schemas.microsoft.com/office/powerpoint/2010/main" val="22169409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1" name="Google Shape;231;p36"/>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s"/>
              <a:t>13</a:t>
            </a:fld>
            <a:endParaRPr/>
          </a:p>
        </p:txBody>
      </p:sp>
      <p:sp>
        <p:nvSpPr>
          <p:cNvPr id="5" name="Subtitle 4">
            <a:extLst>
              <a:ext uri="{FF2B5EF4-FFF2-40B4-BE49-F238E27FC236}">
                <a16:creationId xmlns:a16="http://schemas.microsoft.com/office/drawing/2014/main" id="{03AE0D5F-1AB2-6046-BEC7-F03EE811C0D0}"/>
              </a:ext>
            </a:extLst>
          </p:cNvPr>
          <p:cNvSpPr>
            <a:spLocks noGrp="1"/>
          </p:cNvSpPr>
          <p:nvPr>
            <p:ph type="subTitle" idx="2"/>
          </p:nvPr>
        </p:nvSpPr>
        <p:spPr/>
        <p:txBody>
          <a:bodyPr/>
          <a:lstStyle/>
          <a:p>
            <a:endParaRPr lang="en-US" dirty="0"/>
          </a:p>
        </p:txBody>
      </p:sp>
      <p:pic>
        <p:nvPicPr>
          <p:cNvPr id="7170" name="Picture 2" descr="A Big, Blue Triangle With Small Triangles - Free Powerpoint Sample">
            <a:extLst>
              <a:ext uri="{FF2B5EF4-FFF2-40B4-BE49-F238E27FC236}">
                <a16:creationId xmlns:a16="http://schemas.microsoft.com/office/drawing/2014/main" id="{53EE2F65-C66C-0B4D-89F5-A41A82DC729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43000" y="0"/>
            <a:ext cx="6858000" cy="514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666611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24"/>
        <p:cNvGrpSpPr/>
        <p:nvPr/>
      </p:nvGrpSpPr>
      <p:grpSpPr>
        <a:xfrm>
          <a:off x="0" y="0"/>
          <a:ext cx="0" cy="0"/>
          <a:chOff x="0" y="0"/>
          <a:chExt cx="0" cy="0"/>
        </a:xfrm>
      </p:grpSpPr>
      <p:sp>
        <p:nvSpPr>
          <p:cNvPr id="925" name="Google Shape;925;p62"/>
          <p:cNvSpPr txBox="1">
            <a:spLocks noGrp="1"/>
          </p:cNvSpPr>
          <p:nvPr>
            <p:ph type="title"/>
          </p:nvPr>
        </p:nvSpPr>
        <p:spPr>
          <a:xfrm>
            <a:off x="2789300" y="596000"/>
            <a:ext cx="3498600" cy="513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s" dirty="0"/>
              <a:t>References:</a:t>
            </a:r>
            <a:endParaRPr dirty="0"/>
          </a:p>
        </p:txBody>
      </p:sp>
      <p:sp>
        <p:nvSpPr>
          <p:cNvPr id="926" name="Google Shape;926;p62"/>
          <p:cNvSpPr txBox="1">
            <a:spLocks noGrp="1"/>
          </p:cNvSpPr>
          <p:nvPr>
            <p:ph type="body" idx="1"/>
          </p:nvPr>
        </p:nvSpPr>
        <p:spPr>
          <a:xfrm>
            <a:off x="803100" y="1791307"/>
            <a:ext cx="7537800" cy="3150300"/>
          </a:xfrm>
          <a:prstGeom prst="rect">
            <a:avLst/>
          </a:prstGeom>
        </p:spPr>
        <p:txBody>
          <a:bodyPr spcFirstLastPara="1" wrap="square" lIns="91425" tIns="91425" rIns="91425" bIns="91425" anchor="t" anchorCtr="0">
            <a:noAutofit/>
          </a:bodyPr>
          <a:lstStyle/>
          <a:p>
            <a:pPr algn="l"/>
            <a:r>
              <a:rPr lang="en-US" u="sng" dirty="0">
                <a:solidFill>
                  <a:schemeClr val="tx2"/>
                </a:solidFill>
                <a:latin typeface="Calibri" panose="020F0502020204030204" pitchFamily="34" charset="0"/>
                <a:cs typeface="Calibri" panose="020F0502020204030204" pitchFamily="34" charset="0"/>
                <a:hlinkClick r:id="rId3"/>
              </a:rPr>
              <a:t>https://laptrinhx.com/a-simple-introduction-to-topic-modeling-in-python-1477423910/</a:t>
            </a:r>
            <a:endParaRPr lang="en-US" u="sng" dirty="0">
              <a:solidFill>
                <a:schemeClr val="tx2"/>
              </a:solidFill>
              <a:latin typeface="Calibri" panose="020F0502020204030204" pitchFamily="34" charset="0"/>
              <a:cs typeface="Calibri" panose="020F0502020204030204" pitchFamily="34" charset="0"/>
            </a:endParaRPr>
          </a:p>
          <a:p>
            <a:pPr algn="l"/>
            <a:r>
              <a:rPr lang="en-US" dirty="0">
                <a:hlinkClick r:id="rId4"/>
              </a:rPr>
              <a:t>https://user.eng.umd.edu/~smiran/LDA.pdf</a:t>
            </a:r>
            <a:endParaRPr lang="en-US" dirty="0"/>
          </a:p>
          <a:p>
            <a:pPr algn="l"/>
            <a:r>
              <a:rPr lang="en-US" dirty="0">
                <a:hlinkClick r:id="rId5"/>
              </a:rPr>
              <a:t>https://medium.com/analytics-vidhya/regular-expressions-an-excellent-tool-for-text-analysis-or-nlp-d1fa7d666cb9</a:t>
            </a:r>
            <a:endParaRPr lang="en-US" dirty="0"/>
          </a:p>
          <a:p>
            <a:pPr algn="l"/>
            <a:endParaRPr lang="en-US" dirty="0"/>
          </a:p>
          <a:p>
            <a:pPr algn="l"/>
            <a:endParaRPr lang="en-US" dirty="0"/>
          </a:p>
        </p:txBody>
      </p:sp>
      <p:sp>
        <p:nvSpPr>
          <p:cNvPr id="927" name="Google Shape;927;p62"/>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s" sz="1200">
                <a:solidFill>
                  <a:srgbClr val="CCCCCC"/>
                </a:solidFill>
                <a:latin typeface="Arvo"/>
                <a:ea typeface="Arvo"/>
                <a:cs typeface="Arvo"/>
                <a:sym typeface="Arvo"/>
              </a:rPr>
              <a:t>14</a:t>
            </a:fld>
            <a:endParaRPr sz="1200">
              <a:solidFill>
                <a:srgbClr val="CCCCCC"/>
              </a:solidFill>
              <a:latin typeface="Arvo"/>
              <a:ea typeface="Arvo"/>
              <a:cs typeface="Arvo"/>
              <a:sym typeface="Arvo"/>
            </a:endParaRPr>
          </a:p>
        </p:txBody>
      </p:sp>
    </p:spTree>
    <p:extLst>
      <p:ext uri="{BB962C8B-B14F-4D97-AF65-F5344CB8AC3E}">
        <p14:creationId xmlns:p14="http://schemas.microsoft.com/office/powerpoint/2010/main" val="41898162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33"/>
          <p:cNvSpPr txBox="1">
            <a:spLocks noGrp="1"/>
          </p:cNvSpPr>
          <p:nvPr>
            <p:ph type="title"/>
          </p:nvPr>
        </p:nvSpPr>
        <p:spPr>
          <a:xfrm>
            <a:off x="4698275" y="189950"/>
            <a:ext cx="5311200" cy="11145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s" dirty="0"/>
              <a:t>Contents</a:t>
            </a:r>
            <a:endParaRPr dirty="0"/>
          </a:p>
        </p:txBody>
      </p:sp>
      <p:sp>
        <p:nvSpPr>
          <p:cNvPr id="200" name="Google Shape;200;p33"/>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s"/>
              <a:t>2</a:t>
            </a:fld>
            <a:endParaRPr/>
          </a:p>
        </p:txBody>
      </p:sp>
      <p:sp>
        <p:nvSpPr>
          <p:cNvPr id="201" name="Google Shape;201;p33"/>
          <p:cNvSpPr txBox="1">
            <a:spLocks noGrp="1"/>
          </p:cNvSpPr>
          <p:nvPr>
            <p:ph type="title" idx="2"/>
          </p:nvPr>
        </p:nvSpPr>
        <p:spPr>
          <a:xfrm>
            <a:off x="4696225" y="1198788"/>
            <a:ext cx="5311200" cy="68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t>Introduction to Topic Modeling</a:t>
            </a:r>
            <a:endParaRPr dirty="0"/>
          </a:p>
        </p:txBody>
      </p:sp>
      <p:sp>
        <p:nvSpPr>
          <p:cNvPr id="203" name="Google Shape;203;p33"/>
          <p:cNvSpPr txBox="1">
            <a:spLocks noGrp="1"/>
          </p:cNvSpPr>
          <p:nvPr>
            <p:ph type="title" idx="4"/>
          </p:nvPr>
        </p:nvSpPr>
        <p:spPr>
          <a:xfrm>
            <a:off x="4696225" y="2326013"/>
            <a:ext cx="5311200" cy="68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t>Demo in Python – LDA model</a:t>
            </a:r>
            <a:endParaRPr dirty="0"/>
          </a:p>
        </p:txBody>
      </p:sp>
      <p:sp>
        <p:nvSpPr>
          <p:cNvPr id="206" name="Google Shape;206;p33"/>
          <p:cNvSpPr txBox="1">
            <a:spLocks noGrp="1"/>
          </p:cNvSpPr>
          <p:nvPr>
            <p:ph type="title" idx="6"/>
          </p:nvPr>
        </p:nvSpPr>
        <p:spPr>
          <a:xfrm>
            <a:off x="4696225" y="3453254"/>
            <a:ext cx="5311200" cy="68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t>Business Requirement - Workerhsip</a:t>
            </a:r>
            <a:endParaRPr dirty="0"/>
          </a:p>
        </p:txBody>
      </p:sp>
      <p:sp>
        <p:nvSpPr>
          <p:cNvPr id="207" name="Google Shape;207;p33"/>
          <p:cNvSpPr txBox="1">
            <a:spLocks noGrp="1"/>
          </p:cNvSpPr>
          <p:nvPr>
            <p:ph type="title" idx="7"/>
          </p:nvPr>
        </p:nvSpPr>
        <p:spPr>
          <a:xfrm>
            <a:off x="3372225" y="1518275"/>
            <a:ext cx="1258800" cy="63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1</a:t>
            </a:r>
            <a:endParaRPr/>
          </a:p>
        </p:txBody>
      </p:sp>
      <p:sp>
        <p:nvSpPr>
          <p:cNvPr id="208" name="Google Shape;208;p33"/>
          <p:cNvSpPr txBox="1">
            <a:spLocks noGrp="1"/>
          </p:cNvSpPr>
          <p:nvPr>
            <p:ph type="title" idx="8"/>
          </p:nvPr>
        </p:nvSpPr>
        <p:spPr>
          <a:xfrm>
            <a:off x="3372225" y="2645500"/>
            <a:ext cx="1258800" cy="63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2</a:t>
            </a:r>
            <a:endParaRPr/>
          </a:p>
        </p:txBody>
      </p:sp>
      <p:sp>
        <p:nvSpPr>
          <p:cNvPr id="209" name="Google Shape;209;p33"/>
          <p:cNvSpPr txBox="1">
            <a:spLocks noGrp="1"/>
          </p:cNvSpPr>
          <p:nvPr>
            <p:ph type="title" idx="9"/>
          </p:nvPr>
        </p:nvSpPr>
        <p:spPr>
          <a:xfrm>
            <a:off x="3372225" y="3772725"/>
            <a:ext cx="1258800" cy="63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3</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44"/>
          <p:cNvSpPr txBox="1">
            <a:spLocks noGrp="1"/>
          </p:cNvSpPr>
          <p:nvPr>
            <p:ph type="title"/>
          </p:nvPr>
        </p:nvSpPr>
        <p:spPr>
          <a:xfrm>
            <a:off x="956271" y="189950"/>
            <a:ext cx="5311200" cy="111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t>Introduction</a:t>
            </a:r>
            <a:endParaRPr dirty="0"/>
          </a:p>
        </p:txBody>
      </p:sp>
      <p:sp>
        <p:nvSpPr>
          <p:cNvPr id="298" name="Google Shape;298;p44"/>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s"/>
              <a:t>3</a:t>
            </a:fld>
            <a:endParaRPr/>
          </a:p>
        </p:txBody>
      </p:sp>
      <p:sp>
        <p:nvSpPr>
          <p:cNvPr id="299" name="Google Shape;299;p44"/>
          <p:cNvSpPr txBox="1">
            <a:spLocks noGrp="1"/>
          </p:cNvSpPr>
          <p:nvPr>
            <p:ph type="subTitle" idx="1"/>
          </p:nvPr>
        </p:nvSpPr>
        <p:spPr>
          <a:xfrm>
            <a:off x="244670" y="1399368"/>
            <a:ext cx="4263719" cy="2031300"/>
          </a:xfrm>
          <a:prstGeom prst="rect">
            <a:avLst/>
          </a:prstGeom>
        </p:spPr>
        <p:txBody>
          <a:bodyPr spcFirstLastPara="1" wrap="square" lIns="91425" tIns="91425" rIns="91425" bIns="91425" anchor="t" anchorCtr="0">
            <a:noAutofit/>
          </a:bodyPr>
          <a:lstStyle/>
          <a:p>
            <a:pPr>
              <a:lnSpc>
                <a:spcPct val="150000"/>
              </a:lnSpc>
              <a:buFont typeface="Arial" panose="020B0604020202020204" pitchFamily="34" charset="0"/>
              <a:buChar char="•"/>
            </a:pPr>
            <a:r>
              <a:rPr lang="en-US" dirty="0">
                <a:latin typeface="Calibri" panose="020F0502020204030204" pitchFamily="34" charset="0"/>
                <a:cs typeface="Calibri" panose="020F0502020204030204" pitchFamily="34" charset="0"/>
              </a:rPr>
              <a:t>As more information becomes available, it becomes more difficult to find and discover what we need. </a:t>
            </a:r>
          </a:p>
          <a:p>
            <a:pPr>
              <a:lnSpc>
                <a:spcPct val="150000"/>
              </a:lnSpc>
              <a:buFont typeface="Arial" panose="020B0604020202020204" pitchFamily="34" charset="0"/>
              <a:buChar char="•"/>
            </a:pPr>
            <a:r>
              <a:rPr lang="en-US" dirty="0">
                <a:latin typeface="Calibri" panose="020F0502020204030204" pitchFamily="34" charset="0"/>
                <a:cs typeface="Calibri" panose="020F0502020204030204" pitchFamily="34" charset="0"/>
              </a:rPr>
              <a:t>We need tools to help us organize, search and understand these vast amount of information. </a:t>
            </a:r>
          </a:p>
          <a:p>
            <a:pPr>
              <a:lnSpc>
                <a:spcPct val="150000"/>
              </a:lnSpc>
              <a:buFont typeface="Arial" panose="020B0604020202020204" pitchFamily="34" charset="0"/>
              <a:buChar char="•"/>
            </a:pPr>
            <a:r>
              <a:rPr lang="en-US" dirty="0">
                <a:latin typeface="Calibri" panose="020F0502020204030204" pitchFamily="34" charset="0"/>
                <a:cs typeface="Calibri" panose="020F0502020204030204" pitchFamily="34" charset="0"/>
              </a:rPr>
              <a:t>Topic modeling provides methods for automatically organizing, understanding, searching, and summarizing large electronic archives: </a:t>
            </a:r>
          </a:p>
          <a:p>
            <a:pPr marL="825500" lvl="1" indent="-228600">
              <a:lnSpc>
                <a:spcPct val="150000"/>
              </a:lnSpc>
              <a:buFont typeface="+mj-lt"/>
              <a:buAutoNum type="arabicPeriod"/>
            </a:pPr>
            <a:r>
              <a:rPr lang="en-US" sz="1100" dirty="0">
                <a:solidFill>
                  <a:schemeClr val="accent5"/>
                </a:solidFill>
                <a:latin typeface="Calibri" panose="020F0502020204030204" pitchFamily="34" charset="0"/>
                <a:cs typeface="Calibri" panose="020F0502020204030204" pitchFamily="34" charset="0"/>
              </a:rPr>
              <a:t>Discover the hidden themes(Topics) in the collection </a:t>
            </a:r>
          </a:p>
          <a:p>
            <a:pPr marL="825500" lvl="1" indent="-228600">
              <a:lnSpc>
                <a:spcPct val="150000"/>
              </a:lnSpc>
              <a:buFont typeface="+mj-lt"/>
              <a:buAutoNum type="arabicPeriod"/>
            </a:pPr>
            <a:r>
              <a:rPr lang="en-US" sz="1100" dirty="0">
                <a:solidFill>
                  <a:schemeClr val="accent5"/>
                </a:solidFill>
                <a:latin typeface="Calibri" panose="020F0502020204030204" pitchFamily="34" charset="0"/>
                <a:cs typeface="Calibri" panose="020F0502020204030204" pitchFamily="34" charset="0"/>
              </a:rPr>
              <a:t> Annotate the documents according to these themes </a:t>
            </a:r>
          </a:p>
          <a:p>
            <a:pPr marL="825500" lvl="1" indent="-228600">
              <a:lnSpc>
                <a:spcPct val="150000"/>
              </a:lnSpc>
              <a:buFont typeface="+mj-lt"/>
              <a:buAutoNum type="arabicPeriod"/>
            </a:pPr>
            <a:r>
              <a:rPr lang="en-US" sz="1100" dirty="0">
                <a:solidFill>
                  <a:schemeClr val="accent5"/>
                </a:solidFill>
                <a:latin typeface="Calibri" panose="020F0502020204030204" pitchFamily="34" charset="0"/>
                <a:cs typeface="Calibri" panose="020F0502020204030204" pitchFamily="34" charset="0"/>
              </a:rPr>
              <a:t>Use annotations to organize, summarize, search, and form predictions</a:t>
            </a:r>
          </a:p>
        </p:txBody>
      </p:sp>
      <p:sp>
        <p:nvSpPr>
          <p:cNvPr id="301" name="Google Shape;301;p44"/>
          <p:cNvSpPr/>
          <p:nvPr/>
        </p:nvSpPr>
        <p:spPr>
          <a:xfrm>
            <a:off x="5177125" y="212900"/>
            <a:ext cx="3742800" cy="4684200"/>
          </a:xfrm>
          <a:prstGeom prst="rect">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44"/>
          <p:cNvSpPr/>
          <p:nvPr/>
        </p:nvSpPr>
        <p:spPr>
          <a:xfrm>
            <a:off x="4571997" y="3832425"/>
            <a:ext cx="762000" cy="1168500"/>
          </a:xfrm>
          <a:prstGeom prst="rect">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Rectangle 6">
            <a:extLst>
              <a:ext uri="{FF2B5EF4-FFF2-40B4-BE49-F238E27FC236}">
                <a16:creationId xmlns:a16="http://schemas.microsoft.com/office/drawing/2014/main" id="{0F1F6DC9-2114-4349-87C0-2761AF4B43BB}"/>
              </a:ext>
            </a:extLst>
          </p:cNvPr>
          <p:cNvSpPr/>
          <p:nvPr/>
        </p:nvSpPr>
        <p:spPr>
          <a:xfrm>
            <a:off x="139775" y="193598"/>
            <a:ext cx="4782082" cy="227821"/>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r>
              <a:rPr lang="en-US" b="1" dirty="0">
                <a:latin typeface="Arial" panose="020B0604020202020204" pitchFamily="34" charset="0"/>
                <a:cs typeface="Arial" panose="020B0604020202020204" pitchFamily="34" charset="0"/>
              </a:rPr>
              <a:t>What is topic modeling?</a:t>
            </a:r>
          </a:p>
        </p:txBody>
      </p:sp>
      <p:pic>
        <p:nvPicPr>
          <p:cNvPr id="2050" name="Picture 2">
            <a:extLst>
              <a:ext uri="{FF2B5EF4-FFF2-40B4-BE49-F238E27FC236}">
                <a16:creationId xmlns:a16="http://schemas.microsoft.com/office/drawing/2014/main" id="{F8AAC84B-8A60-944E-B985-E108FC0CE38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6884"/>
          <a:stretch/>
        </p:blipFill>
        <p:spPr bwMode="auto">
          <a:xfrm>
            <a:off x="5232992" y="3184670"/>
            <a:ext cx="3631065" cy="568623"/>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94BB36F8-5E9F-2B44-9E7E-4DE043E5E54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68265" y="467623"/>
            <a:ext cx="3554743" cy="2279287"/>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51C86976-F3AF-E84B-827D-E0BF35DCEAB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50000" r="80671"/>
          <a:stretch/>
        </p:blipFill>
        <p:spPr bwMode="auto">
          <a:xfrm>
            <a:off x="7804297" y="3814310"/>
            <a:ext cx="898245" cy="84395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24"/>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41C827A8-DBC0-4F46-AA3E-10E3FA3BE194}"/>
              </a:ext>
            </a:extLst>
          </p:cNvPr>
          <p:cNvGraphicFramePr/>
          <p:nvPr>
            <p:extLst>
              <p:ext uri="{D42A27DB-BD31-4B8C-83A1-F6EECF244321}">
                <p14:modId xmlns:p14="http://schemas.microsoft.com/office/powerpoint/2010/main" val="3196220548"/>
              </p:ext>
            </p:extLst>
          </p:nvPr>
        </p:nvGraphicFramePr>
        <p:xfrm>
          <a:off x="878618" y="603951"/>
          <a:ext cx="7386762" cy="490595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25" name="Google Shape;925;p62"/>
          <p:cNvSpPr txBox="1">
            <a:spLocks noGrp="1"/>
          </p:cNvSpPr>
          <p:nvPr>
            <p:ph type="title"/>
          </p:nvPr>
        </p:nvSpPr>
        <p:spPr>
          <a:xfrm>
            <a:off x="2407652" y="603951"/>
            <a:ext cx="4328694" cy="513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s" dirty="0"/>
              <a:t>Project Flowchart:</a:t>
            </a:r>
            <a:endParaRPr dirty="0"/>
          </a:p>
        </p:txBody>
      </p:sp>
      <p:sp>
        <p:nvSpPr>
          <p:cNvPr id="927" name="Google Shape;927;p62"/>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s" sz="1200">
                <a:solidFill>
                  <a:srgbClr val="CCCCCC"/>
                </a:solidFill>
                <a:latin typeface="Arvo"/>
                <a:ea typeface="Arvo"/>
                <a:cs typeface="Arvo"/>
                <a:sym typeface="Arvo"/>
              </a:rPr>
              <a:t>4</a:t>
            </a:fld>
            <a:endParaRPr sz="1200">
              <a:solidFill>
                <a:srgbClr val="CCCCCC"/>
              </a:solidFill>
              <a:latin typeface="Arvo"/>
              <a:ea typeface="Arvo"/>
              <a:cs typeface="Arvo"/>
              <a:sym typeface="Arvo"/>
            </a:endParaRPr>
          </a:p>
        </p:txBody>
      </p:sp>
    </p:spTree>
    <p:extLst>
      <p:ext uri="{BB962C8B-B14F-4D97-AF65-F5344CB8AC3E}">
        <p14:creationId xmlns:p14="http://schemas.microsoft.com/office/powerpoint/2010/main" val="27144307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92"/>
        <p:cNvGrpSpPr/>
        <p:nvPr/>
      </p:nvGrpSpPr>
      <p:grpSpPr>
        <a:xfrm>
          <a:off x="0" y="0"/>
          <a:ext cx="0" cy="0"/>
          <a:chOff x="0" y="0"/>
          <a:chExt cx="0" cy="0"/>
        </a:xfrm>
      </p:grpSpPr>
      <p:grpSp>
        <p:nvGrpSpPr>
          <p:cNvPr id="793" name="Google Shape;793;p57"/>
          <p:cNvGrpSpPr/>
          <p:nvPr/>
        </p:nvGrpSpPr>
        <p:grpSpPr>
          <a:xfrm>
            <a:off x="1000228" y="955417"/>
            <a:ext cx="3864179" cy="2379398"/>
            <a:chOff x="3565450" y="883819"/>
            <a:chExt cx="4597477" cy="2830931"/>
          </a:xfrm>
        </p:grpSpPr>
        <p:pic>
          <p:nvPicPr>
            <p:cNvPr id="794" name="Google Shape;794;p57"/>
            <p:cNvPicPr preferRelativeResize="0"/>
            <p:nvPr/>
          </p:nvPicPr>
          <p:blipFill>
            <a:blip r:embed="rId3">
              <a:alphaModFix/>
            </a:blip>
            <a:stretch>
              <a:fillRect/>
            </a:stretch>
          </p:blipFill>
          <p:spPr>
            <a:xfrm>
              <a:off x="3565450" y="883819"/>
              <a:ext cx="4597475" cy="2309588"/>
            </a:xfrm>
            <a:prstGeom prst="rect">
              <a:avLst/>
            </a:prstGeom>
            <a:noFill/>
            <a:ln>
              <a:noFill/>
            </a:ln>
          </p:spPr>
        </p:pic>
        <p:pic>
          <p:nvPicPr>
            <p:cNvPr id="795" name="Google Shape;795;p57"/>
            <p:cNvPicPr preferRelativeResize="0"/>
            <p:nvPr/>
          </p:nvPicPr>
          <p:blipFill rotWithShape="1">
            <a:blip r:embed="rId4">
              <a:alphaModFix/>
            </a:blip>
            <a:srcRect b="29148"/>
            <a:stretch/>
          </p:blipFill>
          <p:spPr>
            <a:xfrm>
              <a:off x="3565450" y="2087000"/>
              <a:ext cx="4597477" cy="1627751"/>
            </a:xfrm>
            <a:prstGeom prst="rect">
              <a:avLst/>
            </a:prstGeom>
            <a:noFill/>
            <a:ln>
              <a:noFill/>
            </a:ln>
          </p:spPr>
        </p:pic>
      </p:grpSp>
      <p:grpSp>
        <p:nvGrpSpPr>
          <p:cNvPr id="796" name="Google Shape;796;p57"/>
          <p:cNvGrpSpPr/>
          <p:nvPr/>
        </p:nvGrpSpPr>
        <p:grpSpPr>
          <a:xfrm>
            <a:off x="879952" y="827540"/>
            <a:ext cx="4060907" cy="3088752"/>
            <a:chOff x="3422350" y="731675"/>
            <a:chExt cx="4831537" cy="3674898"/>
          </a:xfrm>
        </p:grpSpPr>
        <p:sp>
          <p:nvSpPr>
            <p:cNvPr id="797" name="Google Shape;797;p57"/>
            <p:cNvSpPr/>
            <p:nvPr/>
          </p:nvSpPr>
          <p:spPr>
            <a:xfrm>
              <a:off x="5352325" y="4031650"/>
              <a:ext cx="958800" cy="255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57"/>
            <p:cNvSpPr/>
            <p:nvPr/>
          </p:nvSpPr>
          <p:spPr>
            <a:xfrm flipH="1">
              <a:off x="6230475" y="3891500"/>
              <a:ext cx="399775" cy="489077"/>
            </a:xfrm>
            <a:custGeom>
              <a:avLst/>
              <a:gdLst/>
              <a:ahLst/>
              <a:cxnLst/>
              <a:rect l="l" t="t" r="r" b="b"/>
              <a:pathLst>
                <a:path w="15991" h="18395" extrusionOk="0">
                  <a:moveTo>
                    <a:pt x="1325" y="15800"/>
                  </a:moveTo>
                  <a:cubicBezTo>
                    <a:pt x="2082" y="15098"/>
                    <a:pt x="4341" y="13522"/>
                    <a:pt x="5354" y="12612"/>
                  </a:cubicBezTo>
                  <a:cubicBezTo>
                    <a:pt x="6368" y="11702"/>
                    <a:pt x="6856" y="11031"/>
                    <a:pt x="7406" y="10341"/>
                  </a:cubicBezTo>
                  <a:cubicBezTo>
                    <a:pt x="7956" y="9651"/>
                    <a:pt x="8176" y="9340"/>
                    <a:pt x="8652" y="8473"/>
                  </a:cubicBezTo>
                  <a:cubicBezTo>
                    <a:pt x="9128" y="7606"/>
                    <a:pt x="9849" y="6220"/>
                    <a:pt x="10264" y="5139"/>
                  </a:cubicBezTo>
                  <a:cubicBezTo>
                    <a:pt x="10679" y="4058"/>
                    <a:pt x="10948" y="2702"/>
                    <a:pt x="11143" y="1988"/>
                  </a:cubicBezTo>
                  <a:cubicBezTo>
                    <a:pt x="11338" y="1274"/>
                    <a:pt x="11241" y="1067"/>
                    <a:pt x="11436" y="853"/>
                  </a:cubicBezTo>
                  <a:cubicBezTo>
                    <a:pt x="11631" y="639"/>
                    <a:pt x="11558" y="-845"/>
                    <a:pt x="12315" y="706"/>
                  </a:cubicBezTo>
                  <a:cubicBezTo>
                    <a:pt x="13072" y="2257"/>
                    <a:pt x="16162" y="7838"/>
                    <a:pt x="15979" y="10158"/>
                  </a:cubicBezTo>
                  <a:cubicBezTo>
                    <a:pt x="15796" y="12478"/>
                    <a:pt x="13756" y="13577"/>
                    <a:pt x="11216" y="14627"/>
                  </a:cubicBezTo>
                  <a:cubicBezTo>
                    <a:pt x="8676" y="15677"/>
                    <a:pt x="2461" y="15836"/>
                    <a:pt x="739" y="16459"/>
                  </a:cubicBezTo>
                  <a:cubicBezTo>
                    <a:pt x="-983" y="17082"/>
                    <a:pt x="873" y="18303"/>
                    <a:pt x="885" y="18364"/>
                  </a:cubicBezTo>
                  <a:cubicBezTo>
                    <a:pt x="897" y="18425"/>
                    <a:pt x="739" y="17252"/>
                    <a:pt x="812" y="16825"/>
                  </a:cubicBezTo>
                  <a:cubicBezTo>
                    <a:pt x="885" y="16398"/>
                    <a:pt x="568" y="16502"/>
                    <a:pt x="1325" y="15800"/>
                  </a:cubicBezTo>
                  <a:close/>
                </a:path>
              </a:pathLst>
            </a:custGeom>
            <a:solidFill>
              <a:srgbClr val="A0A0A0"/>
            </a:solidFill>
            <a:ln>
              <a:noFill/>
            </a:ln>
          </p:spPr>
        </p:sp>
        <p:sp>
          <p:nvSpPr>
            <p:cNvPr id="799" name="Google Shape;799;p57"/>
            <p:cNvSpPr/>
            <p:nvPr/>
          </p:nvSpPr>
          <p:spPr>
            <a:xfrm>
              <a:off x="5043518" y="3915067"/>
              <a:ext cx="399775" cy="459875"/>
            </a:xfrm>
            <a:custGeom>
              <a:avLst/>
              <a:gdLst/>
              <a:ahLst/>
              <a:cxnLst/>
              <a:rect l="l" t="t" r="r" b="b"/>
              <a:pathLst>
                <a:path w="15991" h="18395" extrusionOk="0">
                  <a:moveTo>
                    <a:pt x="1325" y="15800"/>
                  </a:moveTo>
                  <a:cubicBezTo>
                    <a:pt x="2082" y="15098"/>
                    <a:pt x="4341" y="13522"/>
                    <a:pt x="5354" y="12612"/>
                  </a:cubicBezTo>
                  <a:cubicBezTo>
                    <a:pt x="6368" y="11702"/>
                    <a:pt x="6856" y="11031"/>
                    <a:pt x="7406" y="10341"/>
                  </a:cubicBezTo>
                  <a:cubicBezTo>
                    <a:pt x="7956" y="9651"/>
                    <a:pt x="8176" y="9340"/>
                    <a:pt x="8652" y="8473"/>
                  </a:cubicBezTo>
                  <a:cubicBezTo>
                    <a:pt x="9128" y="7606"/>
                    <a:pt x="9849" y="6220"/>
                    <a:pt x="10264" y="5139"/>
                  </a:cubicBezTo>
                  <a:cubicBezTo>
                    <a:pt x="10679" y="4058"/>
                    <a:pt x="10948" y="2702"/>
                    <a:pt x="11143" y="1988"/>
                  </a:cubicBezTo>
                  <a:cubicBezTo>
                    <a:pt x="11338" y="1274"/>
                    <a:pt x="11241" y="1067"/>
                    <a:pt x="11436" y="853"/>
                  </a:cubicBezTo>
                  <a:cubicBezTo>
                    <a:pt x="11631" y="639"/>
                    <a:pt x="11558" y="-845"/>
                    <a:pt x="12315" y="706"/>
                  </a:cubicBezTo>
                  <a:cubicBezTo>
                    <a:pt x="13072" y="2257"/>
                    <a:pt x="16162" y="7838"/>
                    <a:pt x="15979" y="10158"/>
                  </a:cubicBezTo>
                  <a:cubicBezTo>
                    <a:pt x="15796" y="12478"/>
                    <a:pt x="13756" y="13577"/>
                    <a:pt x="11216" y="14627"/>
                  </a:cubicBezTo>
                  <a:cubicBezTo>
                    <a:pt x="8676" y="15677"/>
                    <a:pt x="2461" y="15836"/>
                    <a:pt x="739" y="16459"/>
                  </a:cubicBezTo>
                  <a:cubicBezTo>
                    <a:pt x="-983" y="17082"/>
                    <a:pt x="873" y="18303"/>
                    <a:pt x="885" y="18364"/>
                  </a:cubicBezTo>
                  <a:cubicBezTo>
                    <a:pt x="897" y="18425"/>
                    <a:pt x="739" y="17252"/>
                    <a:pt x="812" y="16825"/>
                  </a:cubicBezTo>
                  <a:cubicBezTo>
                    <a:pt x="885" y="16398"/>
                    <a:pt x="568" y="16502"/>
                    <a:pt x="1325" y="15800"/>
                  </a:cubicBezTo>
                  <a:close/>
                </a:path>
              </a:pathLst>
            </a:custGeom>
            <a:solidFill>
              <a:srgbClr val="A0A0A0"/>
            </a:solidFill>
            <a:ln>
              <a:noFill/>
            </a:ln>
          </p:spPr>
        </p:sp>
        <p:sp>
          <p:nvSpPr>
            <p:cNvPr id="800" name="Google Shape;800;p57"/>
            <p:cNvSpPr/>
            <p:nvPr/>
          </p:nvSpPr>
          <p:spPr>
            <a:xfrm>
              <a:off x="5183975" y="3763900"/>
              <a:ext cx="87000" cy="25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57"/>
            <p:cNvSpPr/>
            <p:nvPr/>
          </p:nvSpPr>
          <p:spPr>
            <a:xfrm>
              <a:off x="5348300" y="3810000"/>
              <a:ext cx="981000" cy="1854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57"/>
            <p:cNvSpPr/>
            <p:nvPr/>
          </p:nvSpPr>
          <p:spPr>
            <a:xfrm>
              <a:off x="5258919" y="4129800"/>
              <a:ext cx="29" cy="2369"/>
            </a:xfrm>
            <a:custGeom>
              <a:avLst/>
              <a:gdLst/>
              <a:ahLst/>
              <a:cxnLst/>
              <a:rect l="l" t="t" r="r" b="b"/>
              <a:pathLst>
                <a:path w="1" h="82" extrusionOk="0">
                  <a:moveTo>
                    <a:pt x="1" y="81"/>
                  </a:moveTo>
                  <a:lnTo>
                    <a:pt x="1" y="1"/>
                  </a:lnTo>
                  <a:close/>
                </a:path>
              </a:pathLst>
            </a:custGeom>
            <a:solidFill>
              <a:srgbClr val="A5A6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57"/>
            <p:cNvSpPr/>
            <p:nvPr/>
          </p:nvSpPr>
          <p:spPr>
            <a:xfrm>
              <a:off x="5223962" y="4174089"/>
              <a:ext cx="2369" cy="7020"/>
            </a:xfrm>
            <a:custGeom>
              <a:avLst/>
              <a:gdLst/>
              <a:ahLst/>
              <a:cxnLst/>
              <a:rect l="l" t="t" r="r" b="b"/>
              <a:pathLst>
                <a:path w="82" h="243" extrusionOk="0">
                  <a:moveTo>
                    <a:pt x="1" y="243"/>
                  </a:moveTo>
                  <a:lnTo>
                    <a:pt x="81" y="1"/>
                  </a:lnTo>
                  <a:close/>
                </a:path>
              </a:pathLst>
            </a:custGeom>
            <a:solidFill>
              <a:srgbClr val="A5A6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57"/>
            <p:cNvSpPr/>
            <p:nvPr/>
          </p:nvSpPr>
          <p:spPr>
            <a:xfrm>
              <a:off x="6447569" y="4174089"/>
              <a:ext cx="4709" cy="4680"/>
            </a:xfrm>
            <a:custGeom>
              <a:avLst/>
              <a:gdLst/>
              <a:ahLst/>
              <a:cxnLst/>
              <a:rect l="l" t="t" r="r" b="b"/>
              <a:pathLst>
                <a:path w="163" h="162" extrusionOk="0">
                  <a:moveTo>
                    <a:pt x="1" y="1"/>
                  </a:moveTo>
                  <a:lnTo>
                    <a:pt x="162" y="162"/>
                  </a:lnTo>
                  <a:close/>
                </a:path>
              </a:pathLst>
            </a:custGeom>
            <a:solidFill>
              <a:srgbClr val="A5A6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57"/>
            <p:cNvSpPr/>
            <p:nvPr/>
          </p:nvSpPr>
          <p:spPr>
            <a:xfrm>
              <a:off x="6417292" y="4132140"/>
              <a:ext cx="29" cy="2369"/>
            </a:xfrm>
            <a:custGeom>
              <a:avLst/>
              <a:gdLst/>
              <a:ahLst/>
              <a:cxnLst/>
              <a:rect l="l" t="t" r="r" b="b"/>
              <a:pathLst>
                <a:path w="1" h="82" extrusionOk="0">
                  <a:moveTo>
                    <a:pt x="0" y="0"/>
                  </a:moveTo>
                  <a:lnTo>
                    <a:pt x="0" y="81"/>
                  </a:lnTo>
                  <a:close/>
                </a:path>
              </a:pathLst>
            </a:custGeom>
            <a:solidFill>
              <a:srgbClr val="A5A6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57"/>
            <p:cNvSpPr/>
            <p:nvPr/>
          </p:nvSpPr>
          <p:spPr>
            <a:xfrm>
              <a:off x="5028174" y="4248712"/>
              <a:ext cx="1619862" cy="97879"/>
            </a:xfrm>
            <a:custGeom>
              <a:avLst/>
              <a:gdLst/>
              <a:ahLst/>
              <a:cxnLst/>
              <a:rect l="l" t="t" r="r" b="b"/>
              <a:pathLst>
                <a:path w="56070" h="3388" extrusionOk="0">
                  <a:moveTo>
                    <a:pt x="4435" y="1"/>
                  </a:moveTo>
                  <a:lnTo>
                    <a:pt x="4196" y="160"/>
                  </a:lnTo>
                  <a:lnTo>
                    <a:pt x="4200" y="160"/>
                  </a:lnTo>
                  <a:cubicBezTo>
                    <a:pt x="4279" y="105"/>
                    <a:pt x="4357" y="53"/>
                    <a:pt x="4435" y="1"/>
                  </a:cubicBezTo>
                  <a:close/>
                  <a:moveTo>
                    <a:pt x="51636" y="1"/>
                  </a:moveTo>
                  <a:cubicBezTo>
                    <a:pt x="51714" y="53"/>
                    <a:pt x="51792" y="105"/>
                    <a:pt x="51868" y="160"/>
                  </a:cubicBezTo>
                  <a:lnTo>
                    <a:pt x="51875" y="160"/>
                  </a:lnTo>
                  <a:lnTo>
                    <a:pt x="51636" y="1"/>
                  </a:lnTo>
                  <a:close/>
                  <a:moveTo>
                    <a:pt x="4200" y="160"/>
                  </a:moveTo>
                  <a:cubicBezTo>
                    <a:pt x="4037" y="275"/>
                    <a:pt x="3875" y="401"/>
                    <a:pt x="3712" y="564"/>
                  </a:cubicBezTo>
                  <a:lnTo>
                    <a:pt x="82" y="3226"/>
                  </a:lnTo>
                  <a:cubicBezTo>
                    <a:pt x="82" y="3307"/>
                    <a:pt x="1" y="3307"/>
                    <a:pt x="1" y="3387"/>
                  </a:cubicBezTo>
                  <a:lnTo>
                    <a:pt x="56070" y="3387"/>
                  </a:lnTo>
                  <a:lnTo>
                    <a:pt x="55909" y="3226"/>
                  </a:lnTo>
                  <a:lnTo>
                    <a:pt x="52278" y="564"/>
                  </a:lnTo>
                  <a:cubicBezTo>
                    <a:pt x="52170" y="401"/>
                    <a:pt x="52025" y="275"/>
                    <a:pt x="51868" y="16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57"/>
            <p:cNvSpPr/>
            <p:nvPr/>
          </p:nvSpPr>
          <p:spPr>
            <a:xfrm>
              <a:off x="5282233" y="3789534"/>
              <a:ext cx="1109434" cy="300687"/>
            </a:xfrm>
            <a:custGeom>
              <a:avLst/>
              <a:gdLst/>
              <a:ahLst/>
              <a:cxnLst/>
              <a:rect l="l" t="t" r="r" b="b"/>
              <a:pathLst>
                <a:path w="38402" h="10408" extrusionOk="0">
                  <a:moveTo>
                    <a:pt x="2017" y="0"/>
                  </a:moveTo>
                  <a:lnTo>
                    <a:pt x="1291" y="6616"/>
                  </a:lnTo>
                  <a:cubicBezTo>
                    <a:pt x="1049" y="7906"/>
                    <a:pt x="565" y="9197"/>
                    <a:pt x="0" y="10407"/>
                  </a:cubicBezTo>
                  <a:lnTo>
                    <a:pt x="81" y="10246"/>
                  </a:lnTo>
                  <a:lnTo>
                    <a:pt x="38327" y="10246"/>
                  </a:lnTo>
                  <a:cubicBezTo>
                    <a:pt x="37794" y="9083"/>
                    <a:pt x="37342" y="7849"/>
                    <a:pt x="37111" y="6616"/>
                  </a:cubicBezTo>
                  <a:lnTo>
                    <a:pt x="36465" y="565"/>
                  </a:lnTo>
                  <a:cubicBezTo>
                    <a:pt x="32270" y="3066"/>
                    <a:pt x="27591" y="4679"/>
                    <a:pt x="22670" y="5244"/>
                  </a:cubicBezTo>
                  <a:cubicBezTo>
                    <a:pt x="21500" y="5345"/>
                    <a:pt x="20331" y="5395"/>
                    <a:pt x="19163" y="5395"/>
                  </a:cubicBezTo>
                  <a:cubicBezTo>
                    <a:pt x="15661" y="5395"/>
                    <a:pt x="12182" y="4942"/>
                    <a:pt x="8794" y="4034"/>
                  </a:cubicBezTo>
                  <a:cubicBezTo>
                    <a:pt x="6777" y="3631"/>
                    <a:pt x="4841" y="2905"/>
                    <a:pt x="2985" y="1936"/>
                  </a:cubicBezTo>
                  <a:cubicBezTo>
                    <a:pt x="2824" y="1856"/>
                    <a:pt x="2743" y="1694"/>
                    <a:pt x="2582" y="1533"/>
                  </a:cubicBezTo>
                  <a:cubicBezTo>
                    <a:pt x="2421" y="1372"/>
                    <a:pt x="2098" y="1049"/>
                    <a:pt x="1937" y="807"/>
                  </a:cubicBezTo>
                  <a:lnTo>
                    <a:pt x="2017" y="0"/>
                  </a:lnTo>
                  <a:close/>
                  <a:moveTo>
                    <a:pt x="38327" y="10246"/>
                  </a:moveTo>
                  <a:cubicBezTo>
                    <a:pt x="38352" y="10300"/>
                    <a:pt x="38377" y="10354"/>
                    <a:pt x="38402" y="10407"/>
                  </a:cubicBezTo>
                  <a:cubicBezTo>
                    <a:pt x="38402" y="10327"/>
                    <a:pt x="38402" y="10246"/>
                    <a:pt x="38402" y="102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57"/>
            <p:cNvSpPr/>
            <p:nvPr/>
          </p:nvSpPr>
          <p:spPr>
            <a:xfrm>
              <a:off x="6482526" y="4213697"/>
              <a:ext cx="9360" cy="9360"/>
            </a:xfrm>
            <a:custGeom>
              <a:avLst/>
              <a:gdLst/>
              <a:ahLst/>
              <a:cxnLst/>
              <a:rect l="l" t="t" r="r" b="b"/>
              <a:pathLst>
                <a:path w="324" h="324" extrusionOk="0">
                  <a:moveTo>
                    <a:pt x="324" y="324"/>
                  </a:moveTo>
                  <a:lnTo>
                    <a:pt x="1" y="1"/>
                  </a:lnTo>
                  <a:close/>
                </a:path>
              </a:pathLst>
            </a:custGeom>
            <a:solidFill>
              <a:srgbClr val="A5A6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57"/>
            <p:cNvSpPr/>
            <p:nvPr/>
          </p:nvSpPr>
          <p:spPr>
            <a:xfrm>
              <a:off x="5184353" y="4213697"/>
              <a:ext cx="9331" cy="9360"/>
            </a:xfrm>
            <a:custGeom>
              <a:avLst/>
              <a:gdLst/>
              <a:ahLst/>
              <a:cxnLst/>
              <a:rect l="l" t="t" r="r" b="b"/>
              <a:pathLst>
                <a:path w="323" h="324" extrusionOk="0">
                  <a:moveTo>
                    <a:pt x="323" y="1"/>
                  </a:moveTo>
                  <a:lnTo>
                    <a:pt x="0" y="324"/>
                  </a:lnTo>
                  <a:close/>
                </a:path>
              </a:pathLst>
            </a:custGeom>
            <a:solidFill>
              <a:srgbClr val="A5A6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57"/>
            <p:cNvSpPr/>
            <p:nvPr/>
          </p:nvSpPr>
          <p:spPr>
            <a:xfrm>
              <a:off x="5151708" y="4085512"/>
              <a:ext cx="1377475" cy="167851"/>
            </a:xfrm>
            <a:custGeom>
              <a:avLst/>
              <a:gdLst/>
              <a:ahLst/>
              <a:cxnLst/>
              <a:rect l="l" t="t" r="r" b="b"/>
              <a:pathLst>
                <a:path w="47680" h="5810" extrusionOk="0">
                  <a:moveTo>
                    <a:pt x="4599" y="1"/>
                  </a:moveTo>
                  <a:lnTo>
                    <a:pt x="4518" y="162"/>
                  </a:lnTo>
                  <a:cubicBezTo>
                    <a:pt x="4276" y="646"/>
                    <a:pt x="3954" y="1130"/>
                    <a:pt x="3712" y="1614"/>
                  </a:cubicBezTo>
                  <a:cubicBezTo>
                    <a:pt x="3389" y="2179"/>
                    <a:pt x="2986" y="2663"/>
                    <a:pt x="2663" y="3067"/>
                  </a:cubicBezTo>
                  <a:lnTo>
                    <a:pt x="2502" y="3309"/>
                  </a:lnTo>
                  <a:cubicBezTo>
                    <a:pt x="2260" y="3631"/>
                    <a:pt x="1856" y="4035"/>
                    <a:pt x="1533" y="4438"/>
                  </a:cubicBezTo>
                  <a:lnTo>
                    <a:pt x="1211" y="4761"/>
                  </a:lnTo>
                  <a:cubicBezTo>
                    <a:pt x="888" y="5003"/>
                    <a:pt x="565" y="5325"/>
                    <a:pt x="162" y="5648"/>
                  </a:cubicBezTo>
                  <a:lnTo>
                    <a:pt x="1" y="5809"/>
                  </a:lnTo>
                  <a:lnTo>
                    <a:pt x="47679" y="5809"/>
                  </a:lnTo>
                  <a:lnTo>
                    <a:pt x="47437" y="5648"/>
                  </a:lnTo>
                  <a:cubicBezTo>
                    <a:pt x="47115" y="5325"/>
                    <a:pt x="46711" y="5003"/>
                    <a:pt x="46389" y="4761"/>
                  </a:cubicBezTo>
                  <a:lnTo>
                    <a:pt x="46066" y="4438"/>
                  </a:lnTo>
                  <a:cubicBezTo>
                    <a:pt x="45743" y="4035"/>
                    <a:pt x="45421" y="3631"/>
                    <a:pt x="45098" y="3228"/>
                  </a:cubicBezTo>
                  <a:lnTo>
                    <a:pt x="44937" y="3067"/>
                  </a:lnTo>
                  <a:cubicBezTo>
                    <a:pt x="44533" y="2663"/>
                    <a:pt x="44210" y="2098"/>
                    <a:pt x="43888" y="1614"/>
                  </a:cubicBezTo>
                  <a:cubicBezTo>
                    <a:pt x="43646" y="1130"/>
                    <a:pt x="43404" y="646"/>
                    <a:pt x="43081" y="162"/>
                  </a:cubicBezTo>
                  <a:cubicBezTo>
                    <a:pt x="43081" y="162"/>
                    <a:pt x="43081" y="82"/>
                    <a:pt x="430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57"/>
            <p:cNvSpPr/>
            <p:nvPr/>
          </p:nvSpPr>
          <p:spPr>
            <a:xfrm>
              <a:off x="5016531" y="4343477"/>
              <a:ext cx="1645401" cy="63096"/>
            </a:xfrm>
            <a:custGeom>
              <a:avLst/>
              <a:gdLst/>
              <a:ahLst/>
              <a:cxnLst/>
              <a:rect l="l" t="t" r="r" b="b"/>
              <a:pathLst>
                <a:path w="56954" h="2184" extrusionOk="0">
                  <a:moveTo>
                    <a:pt x="404" y="0"/>
                  </a:moveTo>
                  <a:cubicBezTo>
                    <a:pt x="162" y="161"/>
                    <a:pt x="81" y="323"/>
                    <a:pt x="1" y="565"/>
                  </a:cubicBezTo>
                  <a:cubicBezTo>
                    <a:pt x="1" y="645"/>
                    <a:pt x="1" y="726"/>
                    <a:pt x="1" y="887"/>
                  </a:cubicBezTo>
                  <a:cubicBezTo>
                    <a:pt x="81" y="1614"/>
                    <a:pt x="727" y="2178"/>
                    <a:pt x="1533" y="2178"/>
                  </a:cubicBezTo>
                  <a:lnTo>
                    <a:pt x="55424" y="2178"/>
                  </a:lnTo>
                  <a:cubicBezTo>
                    <a:pt x="55465" y="2182"/>
                    <a:pt x="55506" y="2184"/>
                    <a:pt x="55546" y="2184"/>
                  </a:cubicBezTo>
                  <a:cubicBezTo>
                    <a:pt x="56370" y="2184"/>
                    <a:pt x="56953" y="1411"/>
                    <a:pt x="56876" y="565"/>
                  </a:cubicBezTo>
                  <a:cubicBezTo>
                    <a:pt x="56796" y="323"/>
                    <a:pt x="56634" y="161"/>
                    <a:pt x="56473" y="0"/>
                  </a:cubicBezTo>
                  <a:close/>
                </a:path>
              </a:pathLst>
            </a:custGeom>
            <a:solidFill>
              <a:srgbClr val="818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57"/>
            <p:cNvSpPr/>
            <p:nvPr/>
          </p:nvSpPr>
          <p:spPr>
            <a:xfrm>
              <a:off x="5230953" y="785292"/>
              <a:ext cx="3022934" cy="3160162"/>
            </a:xfrm>
            <a:custGeom>
              <a:avLst/>
              <a:gdLst/>
              <a:ahLst/>
              <a:cxnLst/>
              <a:rect l="l" t="t" r="r" b="b"/>
              <a:pathLst>
                <a:path w="104636" h="109386" extrusionOk="0">
                  <a:moveTo>
                    <a:pt x="103990" y="0"/>
                  </a:moveTo>
                  <a:lnTo>
                    <a:pt x="103264" y="726"/>
                  </a:lnTo>
                  <a:cubicBezTo>
                    <a:pt x="103506" y="1130"/>
                    <a:pt x="103668" y="1694"/>
                    <a:pt x="103668" y="2178"/>
                  </a:cubicBezTo>
                  <a:lnTo>
                    <a:pt x="103668" y="100036"/>
                  </a:lnTo>
                  <a:cubicBezTo>
                    <a:pt x="103668" y="101730"/>
                    <a:pt x="102296" y="103102"/>
                    <a:pt x="100602" y="103102"/>
                  </a:cubicBezTo>
                  <a:lnTo>
                    <a:pt x="969" y="103102"/>
                  </a:lnTo>
                  <a:lnTo>
                    <a:pt x="1" y="103989"/>
                  </a:lnTo>
                  <a:lnTo>
                    <a:pt x="3792" y="103989"/>
                  </a:lnTo>
                  <a:lnTo>
                    <a:pt x="3712" y="104796"/>
                  </a:lnTo>
                  <a:cubicBezTo>
                    <a:pt x="3873" y="105038"/>
                    <a:pt x="4115" y="105280"/>
                    <a:pt x="4357" y="105522"/>
                  </a:cubicBezTo>
                  <a:lnTo>
                    <a:pt x="4760" y="106006"/>
                  </a:lnTo>
                  <a:cubicBezTo>
                    <a:pt x="6616" y="106894"/>
                    <a:pt x="8552" y="107620"/>
                    <a:pt x="10569" y="108104"/>
                  </a:cubicBezTo>
                  <a:cubicBezTo>
                    <a:pt x="13943" y="108947"/>
                    <a:pt x="17407" y="109386"/>
                    <a:pt x="20893" y="109386"/>
                  </a:cubicBezTo>
                  <a:cubicBezTo>
                    <a:pt x="22076" y="109386"/>
                    <a:pt x="23260" y="109335"/>
                    <a:pt x="24445" y="109233"/>
                  </a:cubicBezTo>
                  <a:cubicBezTo>
                    <a:pt x="29366" y="108668"/>
                    <a:pt x="34045" y="107136"/>
                    <a:pt x="38321" y="104635"/>
                  </a:cubicBezTo>
                  <a:lnTo>
                    <a:pt x="38240" y="103989"/>
                  </a:lnTo>
                  <a:lnTo>
                    <a:pt x="100602" y="103989"/>
                  </a:lnTo>
                  <a:cubicBezTo>
                    <a:pt x="102780" y="103989"/>
                    <a:pt x="104636" y="102214"/>
                    <a:pt x="104636" y="99956"/>
                  </a:cubicBezTo>
                  <a:lnTo>
                    <a:pt x="104636" y="2178"/>
                  </a:lnTo>
                  <a:cubicBezTo>
                    <a:pt x="104636" y="1372"/>
                    <a:pt x="104394" y="646"/>
                    <a:pt x="103990" y="0"/>
                  </a:cubicBezTo>
                  <a:close/>
                </a:path>
              </a:pathLst>
            </a:custGeom>
            <a:gradFill>
              <a:gsLst>
                <a:gs pos="0">
                  <a:srgbClr val="A0A0A0"/>
                </a:gs>
                <a:gs pos="12000">
                  <a:srgbClr val="919192"/>
                </a:gs>
                <a:gs pos="100000">
                  <a:srgbClr val="818284"/>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57"/>
            <p:cNvSpPr/>
            <p:nvPr/>
          </p:nvSpPr>
          <p:spPr>
            <a:xfrm>
              <a:off x="5258919" y="803926"/>
              <a:ext cx="2967003" cy="2959983"/>
            </a:xfrm>
            <a:custGeom>
              <a:avLst/>
              <a:gdLst/>
              <a:ahLst/>
              <a:cxnLst/>
              <a:rect l="l" t="t" r="r" b="b"/>
              <a:pathLst>
                <a:path w="102700" h="102457" extrusionOk="0">
                  <a:moveTo>
                    <a:pt x="102377" y="1"/>
                  </a:moveTo>
                  <a:lnTo>
                    <a:pt x="98101" y="4276"/>
                  </a:lnTo>
                  <a:lnTo>
                    <a:pt x="98101" y="97858"/>
                  </a:lnTo>
                  <a:lnTo>
                    <a:pt x="4519" y="97858"/>
                  </a:lnTo>
                  <a:lnTo>
                    <a:pt x="1" y="102457"/>
                  </a:lnTo>
                  <a:lnTo>
                    <a:pt x="99634" y="102457"/>
                  </a:lnTo>
                  <a:cubicBezTo>
                    <a:pt x="101328" y="102457"/>
                    <a:pt x="102700" y="101005"/>
                    <a:pt x="102700" y="99311"/>
                  </a:cubicBezTo>
                  <a:lnTo>
                    <a:pt x="102700" y="1533"/>
                  </a:lnTo>
                  <a:cubicBezTo>
                    <a:pt x="102700" y="969"/>
                    <a:pt x="102619" y="485"/>
                    <a:pt x="1023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57"/>
            <p:cNvSpPr/>
            <p:nvPr/>
          </p:nvSpPr>
          <p:spPr>
            <a:xfrm>
              <a:off x="3422350" y="731675"/>
              <a:ext cx="4812901" cy="3057819"/>
            </a:xfrm>
            <a:custGeom>
              <a:avLst/>
              <a:gdLst/>
              <a:ahLst/>
              <a:cxnLst/>
              <a:rect l="l" t="t" r="r" b="b"/>
              <a:pathLst>
                <a:path w="166594" h="105926" extrusionOk="0">
                  <a:moveTo>
                    <a:pt x="4034" y="1"/>
                  </a:moveTo>
                  <a:cubicBezTo>
                    <a:pt x="1775" y="1"/>
                    <a:pt x="0" y="1856"/>
                    <a:pt x="0" y="4034"/>
                  </a:cubicBezTo>
                  <a:lnTo>
                    <a:pt x="0" y="101892"/>
                  </a:lnTo>
                  <a:cubicBezTo>
                    <a:pt x="0" y="104070"/>
                    <a:pt x="1775" y="105926"/>
                    <a:pt x="4034" y="105926"/>
                  </a:cubicBezTo>
                  <a:lnTo>
                    <a:pt x="62604" y="105926"/>
                  </a:lnTo>
                  <a:lnTo>
                    <a:pt x="63491" y="105039"/>
                  </a:lnTo>
                  <a:lnTo>
                    <a:pt x="4034" y="104958"/>
                  </a:lnTo>
                  <a:cubicBezTo>
                    <a:pt x="2340" y="104958"/>
                    <a:pt x="968" y="103506"/>
                    <a:pt x="968" y="101812"/>
                  </a:cubicBezTo>
                  <a:lnTo>
                    <a:pt x="968" y="4034"/>
                  </a:lnTo>
                  <a:cubicBezTo>
                    <a:pt x="968" y="2340"/>
                    <a:pt x="2340" y="969"/>
                    <a:pt x="4034" y="969"/>
                  </a:cubicBezTo>
                  <a:lnTo>
                    <a:pt x="163205" y="969"/>
                  </a:lnTo>
                  <a:cubicBezTo>
                    <a:pt x="164334" y="969"/>
                    <a:pt x="165383" y="1534"/>
                    <a:pt x="165867" y="2582"/>
                  </a:cubicBezTo>
                  <a:lnTo>
                    <a:pt x="166593" y="1856"/>
                  </a:lnTo>
                  <a:cubicBezTo>
                    <a:pt x="165787" y="727"/>
                    <a:pt x="164577" y="1"/>
                    <a:pt x="163205" y="1"/>
                  </a:cubicBezTo>
                  <a:close/>
                </a:path>
              </a:pathLst>
            </a:custGeom>
            <a:solidFill>
              <a:srgbClr val="A5A6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57"/>
            <p:cNvSpPr/>
            <p:nvPr/>
          </p:nvSpPr>
          <p:spPr>
            <a:xfrm>
              <a:off x="8071400" y="760800"/>
              <a:ext cx="153000" cy="1530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57"/>
            <p:cNvSpPr/>
            <p:nvPr/>
          </p:nvSpPr>
          <p:spPr>
            <a:xfrm>
              <a:off x="3447978" y="759551"/>
              <a:ext cx="4766301" cy="3004358"/>
            </a:xfrm>
            <a:custGeom>
              <a:avLst/>
              <a:gdLst/>
              <a:ahLst/>
              <a:cxnLst/>
              <a:rect l="l" t="t" r="r" b="b"/>
              <a:pathLst>
                <a:path w="164981" h="103993" extrusionOk="0">
                  <a:moveTo>
                    <a:pt x="82691" y="1273"/>
                  </a:moveTo>
                  <a:cubicBezTo>
                    <a:pt x="83178" y="1273"/>
                    <a:pt x="83660" y="1635"/>
                    <a:pt x="83660" y="2182"/>
                  </a:cubicBezTo>
                  <a:cubicBezTo>
                    <a:pt x="83660" y="2666"/>
                    <a:pt x="83257" y="3150"/>
                    <a:pt x="82692" y="3150"/>
                  </a:cubicBezTo>
                  <a:cubicBezTo>
                    <a:pt x="81885" y="3069"/>
                    <a:pt x="81482" y="2101"/>
                    <a:pt x="82047" y="1537"/>
                  </a:cubicBezTo>
                  <a:cubicBezTo>
                    <a:pt x="82228" y="1355"/>
                    <a:pt x="82460" y="1273"/>
                    <a:pt x="82691" y="1273"/>
                  </a:cubicBezTo>
                  <a:close/>
                  <a:moveTo>
                    <a:pt x="3012" y="1"/>
                  </a:moveTo>
                  <a:cubicBezTo>
                    <a:pt x="1376" y="1"/>
                    <a:pt x="0" y="1420"/>
                    <a:pt x="0" y="3069"/>
                  </a:cubicBezTo>
                  <a:lnTo>
                    <a:pt x="0" y="100927"/>
                  </a:lnTo>
                  <a:cubicBezTo>
                    <a:pt x="81" y="102621"/>
                    <a:pt x="1453" y="103993"/>
                    <a:pt x="3147" y="103993"/>
                  </a:cubicBezTo>
                  <a:lnTo>
                    <a:pt x="62685" y="103993"/>
                  </a:lnTo>
                  <a:lnTo>
                    <a:pt x="67203" y="99394"/>
                  </a:lnTo>
                  <a:lnTo>
                    <a:pt x="4599" y="99394"/>
                  </a:lnTo>
                  <a:lnTo>
                    <a:pt x="4599" y="4602"/>
                  </a:lnTo>
                  <a:lnTo>
                    <a:pt x="160785" y="4602"/>
                  </a:lnTo>
                  <a:lnTo>
                    <a:pt x="160785" y="5812"/>
                  </a:lnTo>
                  <a:lnTo>
                    <a:pt x="164980" y="1617"/>
                  </a:lnTo>
                  <a:cubicBezTo>
                    <a:pt x="164496" y="649"/>
                    <a:pt x="163447" y="4"/>
                    <a:pt x="162318" y="4"/>
                  </a:cubicBezTo>
                  <a:lnTo>
                    <a:pt x="3147" y="4"/>
                  </a:lnTo>
                  <a:cubicBezTo>
                    <a:pt x="3102" y="2"/>
                    <a:pt x="3057" y="1"/>
                    <a:pt x="3012" y="1"/>
                  </a:cubicBezTo>
                  <a:close/>
                </a:path>
              </a:pathLst>
            </a:custGeom>
            <a:solidFill>
              <a:srgbClr val="2020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57"/>
            <p:cNvSpPr/>
            <p:nvPr/>
          </p:nvSpPr>
          <p:spPr>
            <a:xfrm>
              <a:off x="5801964" y="796934"/>
              <a:ext cx="62980" cy="51915"/>
            </a:xfrm>
            <a:custGeom>
              <a:avLst/>
              <a:gdLst/>
              <a:ahLst/>
              <a:cxnLst/>
              <a:rect l="l" t="t" r="r" b="b"/>
              <a:pathLst>
                <a:path w="2180" h="1797" extrusionOk="0">
                  <a:moveTo>
                    <a:pt x="1256" y="171"/>
                  </a:moveTo>
                  <a:cubicBezTo>
                    <a:pt x="1614" y="171"/>
                    <a:pt x="1937" y="458"/>
                    <a:pt x="1937" y="888"/>
                  </a:cubicBezTo>
                  <a:cubicBezTo>
                    <a:pt x="1937" y="1291"/>
                    <a:pt x="1614" y="1614"/>
                    <a:pt x="1211" y="1614"/>
                  </a:cubicBezTo>
                  <a:cubicBezTo>
                    <a:pt x="566" y="1614"/>
                    <a:pt x="324" y="807"/>
                    <a:pt x="727" y="404"/>
                  </a:cubicBezTo>
                  <a:cubicBezTo>
                    <a:pt x="888" y="243"/>
                    <a:pt x="1077" y="171"/>
                    <a:pt x="1256" y="171"/>
                  </a:cubicBezTo>
                  <a:close/>
                  <a:moveTo>
                    <a:pt x="1211" y="1"/>
                  </a:moveTo>
                  <a:cubicBezTo>
                    <a:pt x="404" y="1"/>
                    <a:pt x="1" y="969"/>
                    <a:pt x="566" y="1533"/>
                  </a:cubicBezTo>
                  <a:cubicBezTo>
                    <a:pt x="747" y="1715"/>
                    <a:pt x="979" y="1797"/>
                    <a:pt x="1210" y="1797"/>
                  </a:cubicBezTo>
                  <a:cubicBezTo>
                    <a:pt x="1697" y="1797"/>
                    <a:pt x="2179" y="1435"/>
                    <a:pt x="2179" y="888"/>
                  </a:cubicBezTo>
                  <a:cubicBezTo>
                    <a:pt x="2179" y="404"/>
                    <a:pt x="1776" y="1"/>
                    <a:pt x="12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57"/>
            <p:cNvSpPr/>
            <p:nvPr/>
          </p:nvSpPr>
          <p:spPr>
            <a:xfrm>
              <a:off x="5818287" y="801615"/>
              <a:ext cx="39666" cy="41977"/>
            </a:xfrm>
            <a:custGeom>
              <a:avLst/>
              <a:gdLst/>
              <a:ahLst/>
              <a:cxnLst/>
              <a:rect l="l" t="t" r="r" b="b"/>
              <a:pathLst>
                <a:path w="1373" h="1453" extrusionOk="0">
                  <a:moveTo>
                    <a:pt x="646" y="0"/>
                  </a:moveTo>
                  <a:cubicBezTo>
                    <a:pt x="243" y="0"/>
                    <a:pt x="1" y="323"/>
                    <a:pt x="1" y="726"/>
                  </a:cubicBezTo>
                  <a:cubicBezTo>
                    <a:pt x="1" y="1129"/>
                    <a:pt x="243" y="1452"/>
                    <a:pt x="646" y="1452"/>
                  </a:cubicBezTo>
                  <a:cubicBezTo>
                    <a:pt x="1049" y="1452"/>
                    <a:pt x="1372" y="1129"/>
                    <a:pt x="1372" y="726"/>
                  </a:cubicBezTo>
                  <a:cubicBezTo>
                    <a:pt x="1372" y="323"/>
                    <a:pt x="1049" y="0"/>
                    <a:pt x="646" y="0"/>
                  </a:cubicBezTo>
                  <a:close/>
                </a:path>
              </a:pathLst>
            </a:custGeom>
            <a:solidFill>
              <a:srgbClr val="2020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57"/>
            <p:cNvSpPr/>
            <p:nvPr/>
          </p:nvSpPr>
          <p:spPr>
            <a:xfrm>
              <a:off x="5338300" y="3789525"/>
              <a:ext cx="1000500" cy="185400"/>
            </a:xfrm>
            <a:prstGeom prst="rect">
              <a:avLst/>
            </a:prstGeom>
            <a:gradFill>
              <a:gsLst>
                <a:gs pos="0">
                  <a:srgbClr val="A0A0A0"/>
                </a:gs>
                <a:gs pos="36000">
                  <a:srgbClr val="919192"/>
                </a:gs>
                <a:gs pos="100000">
                  <a:srgbClr val="818284"/>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 name="Google Shape;820;p57"/>
          <p:cNvSpPr txBox="1">
            <a:spLocks noGrp="1"/>
          </p:cNvSpPr>
          <p:nvPr>
            <p:ph type="title"/>
          </p:nvPr>
        </p:nvSpPr>
        <p:spPr>
          <a:xfrm>
            <a:off x="5395399" y="1725450"/>
            <a:ext cx="3224741" cy="111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t>Import the Packages &amp; the Dataset</a:t>
            </a:r>
            <a:endParaRPr dirty="0"/>
          </a:p>
        </p:txBody>
      </p:sp>
      <p:sp>
        <p:nvSpPr>
          <p:cNvPr id="821" name="Google Shape;821;p57"/>
          <p:cNvSpPr txBox="1">
            <a:spLocks noGrp="1"/>
          </p:cNvSpPr>
          <p:nvPr>
            <p:ph type="subTitle" idx="1"/>
          </p:nvPr>
        </p:nvSpPr>
        <p:spPr>
          <a:xfrm>
            <a:off x="5529253" y="2733375"/>
            <a:ext cx="2770200" cy="1369498"/>
          </a:xfrm>
          <a:prstGeom prst="rect">
            <a:avLst/>
          </a:prstGeom>
        </p:spPr>
        <p:txBody>
          <a:bodyPr spcFirstLastPara="1" wrap="square" lIns="91425" tIns="91425" rIns="91425" bIns="91425" anchor="t" anchorCtr="0">
            <a:noAutofit/>
          </a:bodyPr>
          <a:lstStyle/>
          <a:p>
            <a:pPr marL="0" lvl="0" indent="0">
              <a:buClr>
                <a:srgbClr val="000000"/>
              </a:buClr>
              <a:buSzPts val="1100"/>
            </a:pPr>
            <a:r>
              <a:rPr lang="es" dirty="0">
                <a:latin typeface="Calibri" panose="020F0502020204030204" pitchFamily="34" charset="0"/>
                <a:cs typeface="Calibri" panose="020F0502020204030204" pitchFamily="34" charset="0"/>
              </a:rPr>
              <a:t>To get started we first Import a list of packagaes by installing the following:</a:t>
            </a:r>
          </a:p>
          <a:p>
            <a:pPr lvl="0"/>
            <a:r>
              <a:rPr lang="en-US" sz="1100" dirty="0">
                <a:solidFill>
                  <a:schemeClr val="accent5"/>
                </a:solidFill>
                <a:latin typeface="Calibri" panose="020F0502020204030204" pitchFamily="34" charset="0"/>
                <a:cs typeface="Calibri" panose="020F0502020204030204" pitchFamily="34" charset="0"/>
              </a:rPr>
              <a:t>pip install -U Gensim</a:t>
            </a:r>
            <a:endParaRPr lang="en-US" sz="1100" i="1" dirty="0">
              <a:solidFill>
                <a:schemeClr val="accent5"/>
              </a:solidFill>
              <a:latin typeface="Calibri" panose="020F0502020204030204" pitchFamily="34" charset="0"/>
              <a:cs typeface="Calibri" panose="020F0502020204030204" pitchFamily="34" charset="0"/>
            </a:endParaRPr>
          </a:p>
          <a:p>
            <a:pPr lvl="0"/>
            <a:r>
              <a:rPr lang="en-US" sz="1100" dirty="0">
                <a:solidFill>
                  <a:schemeClr val="accent5"/>
                </a:solidFill>
                <a:latin typeface="Calibri" panose="020F0502020204030204" pitchFamily="34" charset="0"/>
                <a:cs typeface="Calibri" panose="020F0502020204030204" pitchFamily="34" charset="0"/>
              </a:rPr>
              <a:t>pip install spacy</a:t>
            </a:r>
            <a:endParaRPr lang="en-US" sz="1100" i="1" dirty="0">
              <a:solidFill>
                <a:schemeClr val="accent5"/>
              </a:solidFill>
              <a:latin typeface="Calibri" panose="020F0502020204030204" pitchFamily="34" charset="0"/>
              <a:cs typeface="Calibri" panose="020F0502020204030204" pitchFamily="34" charset="0"/>
            </a:endParaRPr>
          </a:p>
          <a:p>
            <a:pPr lvl="0"/>
            <a:r>
              <a:rPr lang="en-US" sz="1100" dirty="0">
                <a:solidFill>
                  <a:schemeClr val="accent5"/>
                </a:solidFill>
                <a:latin typeface="Calibri" panose="020F0502020204030204" pitchFamily="34" charset="0"/>
                <a:cs typeface="Calibri" panose="020F0502020204030204" pitchFamily="34" charset="0"/>
              </a:rPr>
              <a:t>pip install pyLDAvis</a:t>
            </a:r>
            <a:endParaRPr lang="en-US" sz="1100" i="1" dirty="0">
              <a:solidFill>
                <a:schemeClr val="accent5"/>
              </a:solidFill>
              <a:latin typeface="Calibri" panose="020F0502020204030204" pitchFamily="34" charset="0"/>
              <a:cs typeface="Calibri" panose="020F0502020204030204" pitchFamily="34" charset="0"/>
            </a:endParaRPr>
          </a:p>
          <a:p>
            <a:pPr marL="0" lvl="0" indent="0" algn="l" rtl="0">
              <a:spcBef>
                <a:spcPts val="0"/>
              </a:spcBef>
              <a:spcAft>
                <a:spcPts val="0"/>
              </a:spcAft>
              <a:buNone/>
            </a:pPr>
            <a:endParaRPr dirty="0"/>
          </a:p>
        </p:txBody>
      </p:sp>
      <p:pic>
        <p:nvPicPr>
          <p:cNvPr id="3" name="Picture 2" descr="Table&#10;&#10;Description automatically generated">
            <a:extLst>
              <a:ext uri="{FF2B5EF4-FFF2-40B4-BE49-F238E27FC236}">
                <a16:creationId xmlns:a16="http://schemas.microsoft.com/office/drawing/2014/main" id="{BE96D1F4-75F3-7D4A-B8A6-5DC3434B1D65}"/>
              </a:ext>
            </a:extLst>
          </p:cNvPr>
          <p:cNvPicPr>
            <a:picLocks noChangeAspect="1"/>
          </p:cNvPicPr>
          <p:nvPr/>
        </p:nvPicPr>
        <p:blipFill>
          <a:blip r:embed="rId5"/>
          <a:stretch>
            <a:fillRect/>
          </a:stretch>
        </p:blipFill>
        <p:spPr>
          <a:xfrm>
            <a:off x="1000226" y="1000474"/>
            <a:ext cx="3820701" cy="2277696"/>
          </a:xfrm>
          <a:prstGeom prst="rect">
            <a:avLst/>
          </a:prstGeom>
        </p:spPr>
      </p:pic>
      <p:sp>
        <p:nvSpPr>
          <p:cNvPr id="2" name="TextBox 1">
            <a:extLst>
              <a:ext uri="{FF2B5EF4-FFF2-40B4-BE49-F238E27FC236}">
                <a16:creationId xmlns:a16="http://schemas.microsoft.com/office/drawing/2014/main" id="{A617DE81-288D-F143-9AB7-BFA1277B4388}"/>
              </a:ext>
            </a:extLst>
          </p:cNvPr>
          <p:cNvSpPr txBox="1"/>
          <p:nvPr/>
        </p:nvSpPr>
        <p:spPr>
          <a:xfrm>
            <a:off x="1258386" y="3861610"/>
            <a:ext cx="4635611" cy="307777"/>
          </a:xfrm>
          <a:prstGeom prst="rect">
            <a:avLst/>
          </a:prstGeom>
          <a:noFill/>
        </p:spPr>
        <p:txBody>
          <a:bodyPr wrap="square" rtlCol="0">
            <a:spAutoFit/>
          </a:bodyPr>
          <a:lstStyle/>
          <a:p>
            <a:r>
              <a:rPr lang="en-US" dirty="0"/>
              <a:t>The newsgroup dataset after importing </a:t>
            </a:r>
          </a:p>
        </p:txBody>
      </p:sp>
      <p:pic>
        <p:nvPicPr>
          <p:cNvPr id="7" name="Graphic 6" descr="Arrow: Counter-clockwise curve outline">
            <a:extLst>
              <a:ext uri="{FF2B5EF4-FFF2-40B4-BE49-F238E27FC236}">
                <a16:creationId xmlns:a16="http://schemas.microsoft.com/office/drawing/2014/main" id="{EEDACF49-F687-8F43-B365-3AF06EE2E64F}"/>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093956" y="3412816"/>
            <a:ext cx="747639" cy="747639"/>
          </a:xfrm>
          <a:prstGeom prst="rect">
            <a:avLst/>
          </a:prstGeom>
        </p:spPr>
      </p:pic>
    </p:spTree>
    <p:extLst>
      <p:ext uri="{BB962C8B-B14F-4D97-AF65-F5344CB8AC3E}">
        <p14:creationId xmlns:p14="http://schemas.microsoft.com/office/powerpoint/2010/main" val="42519709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18"/>
        <p:cNvGrpSpPr/>
        <p:nvPr/>
      </p:nvGrpSpPr>
      <p:grpSpPr>
        <a:xfrm>
          <a:off x="0" y="0"/>
          <a:ext cx="0" cy="0"/>
          <a:chOff x="0" y="0"/>
          <a:chExt cx="0" cy="0"/>
        </a:xfrm>
      </p:grpSpPr>
      <p:sp>
        <p:nvSpPr>
          <p:cNvPr id="719" name="Google Shape;719;p53"/>
          <p:cNvSpPr txBox="1">
            <a:spLocks noGrp="1"/>
          </p:cNvSpPr>
          <p:nvPr>
            <p:ph type="title" idx="6"/>
          </p:nvPr>
        </p:nvSpPr>
        <p:spPr>
          <a:xfrm>
            <a:off x="773850" y="638075"/>
            <a:ext cx="7672500" cy="482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Data Pre-processing Concepts</a:t>
            </a:r>
            <a:endParaRPr dirty="0"/>
          </a:p>
        </p:txBody>
      </p:sp>
      <p:cxnSp>
        <p:nvCxnSpPr>
          <p:cNvPr id="720" name="Google Shape;720;p53"/>
          <p:cNvCxnSpPr/>
          <p:nvPr/>
        </p:nvCxnSpPr>
        <p:spPr>
          <a:xfrm>
            <a:off x="3343596" y="1602675"/>
            <a:ext cx="0" cy="2459700"/>
          </a:xfrm>
          <a:prstGeom prst="straightConnector1">
            <a:avLst/>
          </a:prstGeom>
          <a:noFill/>
          <a:ln w="38100" cap="flat" cmpd="sng">
            <a:solidFill>
              <a:schemeClr val="accent1"/>
            </a:solidFill>
            <a:prstDash val="solid"/>
            <a:round/>
            <a:headEnd type="none" w="med" len="med"/>
            <a:tailEnd type="none" w="med" len="med"/>
          </a:ln>
        </p:spPr>
      </p:cxnSp>
      <p:cxnSp>
        <p:nvCxnSpPr>
          <p:cNvPr id="721" name="Google Shape;721;p53"/>
          <p:cNvCxnSpPr/>
          <p:nvPr/>
        </p:nvCxnSpPr>
        <p:spPr>
          <a:xfrm>
            <a:off x="5739196" y="1602675"/>
            <a:ext cx="0" cy="2459700"/>
          </a:xfrm>
          <a:prstGeom prst="straightConnector1">
            <a:avLst/>
          </a:prstGeom>
          <a:noFill/>
          <a:ln w="38100" cap="flat" cmpd="sng">
            <a:solidFill>
              <a:schemeClr val="accent1"/>
            </a:solidFill>
            <a:prstDash val="solid"/>
            <a:round/>
            <a:headEnd type="none" w="med" len="med"/>
            <a:tailEnd type="none" w="med" len="med"/>
          </a:ln>
        </p:spPr>
      </p:cxnSp>
      <p:sp>
        <p:nvSpPr>
          <p:cNvPr id="722" name="Google Shape;722;p53"/>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s"/>
              <a:t>6</a:t>
            </a:fld>
            <a:endParaRPr/>
          </a:p>
        </p:txBody>
      </p:sp>
      <p:cxnSp>
        <p:nvCxnSpPr>
          <p:cNvPr id="723" name="Google Shape;723;p53"/>
          <p:cNvCxnSpPr/>
          <p:nvPr/>
        </p:nvCxnSpPr>
        <p:spPr>
          <a:xfrm>
            <a:off x="4233900" y="1120475"/>
            <a:ext cx="676200" cy="0"/>
          </a:xfrm>
          <a:prstGeom prst="straightConnector1">
            <a:avLst/>
          </a:prstGeom>
          <a:noFill/>
          <a:ln w="76200" cap="flat" cmpd="sng">
            <a:solidFill>
              <a:schemeClr val="accent1"/>
            </a:solidFill>
            <a:prstDash val="solid"/>
            <a:round/>
            <a:headEnd type="none" w="med" len="med"/>
            <a:tailEnd type="none" w="med" len="med"/>
          </a:ln>
        </p:spPr>
      </p:cxnSp>
      <p:cxnSp>
        <p:nvCxnSpPr>
          <p:cNvPr id="724" name="Google Shape;724;p53"/>
          <p:cNvCxnSpPr/>
          <p:nvPr/>
        </p:nvCxnSpPr>
        <p:spPr>
          <a:xfrm>
            <a:off x="1154200" y="2918000"/>
            <a:ext cx="2061900" cy="0"/>
          </a:xfrm>
          <a:prstGeom prst="straightConnector1">
            <a:avLst/>
          </a:prstGeom>
          <a:noFill/>
          <a:ln w="28575" cap="flat" cmpd="sng">
            <a:solidFill>
              <a:schemeClr val="accent1"/>
            </a:solidFill>
            <a:prstDash val="solid"/>
            <a:round/>
            <a:headEnd type="none" w="med" len="med"/>
            <a:tailEnd type="none" w="med" len="med"/>
          </a:ln>
        </p:spPr>
      </p:cxnSp>
      <p:cxnSp>
        <p:nvCxnSpPr>
          <p:cNvPr id="725" name="Google Shape;725;p53"/>
          <p:cNvCxnSpPr/>
          <p:nvPr/>
        </p:nvCxnSpPr>
        <p:spPr>
          <a:xfrm>
            <a:off x="3510450" y="2918000"/>
            <a:ext cx="2061900" cy="0"/>
          </a:xfrm>
          <a:prstGeom prst="straightConnector1">
            <a:avLst/>
          </a:prstGeom>
          <a:noFill/>
          <a:ln w="28575" cap="flat" cmpd="sng">
            <a:solidFill>
              <a:schemeClr val="accent1"/>
            </a:solidFill>
            <a:prstDash val="solid"/>
            <a:round/>
            <a:headEnd type="none" w="med" len="med"/>
            <a:tailEnd type="none" w="med" len="med"/>
          </a:ln>
        </p:spPr>
      </p:cxnSp>
      <p:cxnSp>
        <p:nvCxnSpPr>
          <p:cNvPr id="726" name="Google Shape;726;p53"/>
          <p:cNvCxnSpPr/>
          <p:nvPr/>
        </p:nvCxnSpPr>
        <p:spPr>
          <a:xfrm>
            <a:off x="5906050" y="2918000"/>
            <a:ext cx="2061900" cy="0"/>
          </a:xfrm>
          <a:prstGeom prst="straightConnector1">
            <a:avLst/>
          </a:prstGeom>
          <a:noFill/>
          <a:ln w="28575" cap="flat" cmpd="sng">
            <a:solidFill>
              <a:schemeClr val="accent1"/>
            </a:solidFill>
            <a:prstDash val="solid"/>
            <a:round/>
            <a:headEnd type="none" w="med" len="med"/>
            <a:tailEnd type="none" w="med" len="med"/>
          </a:ln>
        </p:spPr>
      </p:cxnSp>
      <p:sp>
        <p:nvSpPr>
          <p:cNvPr id="727" name="Google Shape;727;p53"/>
          <p:cNvSpPr txBox="1">
            <a:spLocks noGrp="1"/>
          </p:cNvSpPr>
          <p:nvPr>
            <p:ph type="ctrTitle" idx="7"/>
          </p:nvPr>
        </p:nvSpPr>
        <p:spPr>
          <a:xfrm>
            <a:off x="715620" y="1436375"/>
            <a:ext cx="2503231"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REGULAR EXPRESSION</a:t>
            </a:r>
            <a:endParaRPr dirty="0"/>
          </a:p>
        </p:txBody>
      </p:sp>
      <p:sp>
        <p:nvSpPr>
          <p:cNvPr id="728" name="Google Shape;728;p53"/>
          <p:cNvSpPr txBox="1">
            <a:spLocks noGrp="1"/>
          </p:cNvSpPr>
          <p:nvPr>
            <p:ph type="subTitle" idx="8"/>
          </p:nvPr>
        </p:nvSpPr>
        <p:spPr>
          <a:xfrm>
            <a:off x="706530" y="1980457"/>
            <a:ext cx="2636963" cy="644700"/>
          </a:xfrm>
          <a:prstGeom prst="rect">
            <a:avLst/>
          </a:prstGeom>
        </p:spPr>
        <p:txBody>
          <a:bodyPr spcFirstLastPara="1" wrap="square" lIns="91425" tIns="91425" rIns="91425" bIns="91425" anchor="t" anchorCtr="0">
            <a:noAutofit/>
          </a:bodyPr>
          <a:lstStyle/>
          <a:p>
            <a:pPr marL="0" lvl="0" indent="0"/>
            <a:r>
              <a:rPr lang="en-US" dirty="0"/>
              <a:t>A regular expression is a set of characters which is used to find sub strings in each string. for ex. email id from a large unstructured text.</a:t>
            </a:r>
          </a:p>
        </p:txBody>
      </p:sp>
      <p:sp>
        <p:nvSpPr>
          <p:cNvPr id="729" name="Google Shape;729;p53"/>
          <p:cNvSpPr txBox="1">
            <a:spLocks noGrp="1"/>
          </p:cNvSpPr>
          <p:nvPr>
            <p:ph type="ctrTitle" idx="9"/>
          </p:nvPr>
        </p:nvSpPr>
        <p:spPr>
          <a:xfrm>
            <a:off x="3484651" y="1436375"/>
            <a:ext cx="21135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STOPWORDS</a:t>
            </a:r>
            <a:endParaRPr dirty="0"/>
          </a:p>
        </p:txBody>
      </p:sp>
      <p:sp>
        <p:nvSpPr>
          <p:cNvPr id="730" name="Google Shape;730;p53"/>
          <p:cNvSpPr txBox="1">
            <a:spLocks noGrp="1"/>
          </p:cNvSpPr>
          <p:nvPr>
            <p:ph type="subTitle" idx="13"/>
          </p:nvPr>
        </p:nvSpPr>
        <p:spPr>
          <a:xfrm>
            <a:off x="3419975" y="1999492"/>
            <a:ext cx="2309298" cy="644700"/>
          </a:xfrm>
          <a:prstGeom prst="rect">
            <a:avLst/>
          </a:prstGeom>
        </p:spPr>
        <p:txBody>
          <a:bodyPr spcFirstLastPara="1" wrap="square" lIns="91425" tIns="91425" rIns="91425" bIns="91425" anchor="t" anchorCtr="0">
            <a:noAutofit/>
          </a:bodyPr>
          <a:lstStyle/>
          <a:p>
            <a:pPr marL="0" indent="0"/>
            <a:r>
              <a:rPr lang="en-US" dirty="0"/>
              <a:t>Most common words in a language which are filtered out during the data preprocessing. </a:t>
            </a:r>
          </a:p>
          <a:p>
            <a:pPr marL="0" indent="0"/>
            <a:r>
              <a:rPr lang="en-US" dirty="0"/>
              <a:t>E.g.: And, from, with</a:t>
            </a:r>
          </a:p>
        </p:txBody>
      </p:sp>
      <p:sp>
        <p:nvSpPr>
          <p:cNvPr id="731" name="Google Shape;731;p53"/>
          <p:cNvSpPr txBox="1">
            <a:spLocks noGrp="1"/>
          </p:cNvSpPr>
          <p:nvPr>
            <p:ph type="ctrTitle" idx="14"/>
          </p:nvPr>
        </p:nvSpPr>
        <p:spPr>
          <a:xfrm>
            <a:off x="5880251" y="1436375"/>
            <a:ext cx="21135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TOKENIZATION</a:t>
            </a:r>
            <a:endParaRPr dirty="0"/>
          </a:p>
        </p:txBody>
      </p:sp>
      <p:sp>
        <p:nvSpPr>
          <p:cNvPr id="732" name="Google Shape;732;p53"/>
          <p:cNvSpPr txBox="1">
            <a:spLocks noGrp="1"/>
          </p:cNvSpPr>
          <p:nvPr>
            <p:ph type="subTitle" idx="15"/>
          </p:nvPr>
        </p:nvSpPr>
        <p:spPr>
          <a:xfrm>
            <a:off x="5778000" y="2041825"/>
            <a:ext cx="2318100" cy="6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dirty="0"/>
              <a:t>It splits a piece of text into words, symbols and other meaningful tokens based on its delimiter.</a:t>
            </a:r>
            <a:endParaRPr dirty="0"/>
          </a:p>
        </p:txBody>
      </p:sp>
      <p:sp>
        <p:nvSpPr>
          <p:cNvPr id="733" name="Google Shape;733;p53"/>
          <p:cNvSpPr txBox="1">
            <a:spLocks noGrp="1"/>
          </p:cNvSpPr>
          <p:nvPr>
            <p:ph type="ctrTitle"/>
          </p:nvPr>
        </p:nvSpPr>
        <p:spPr>
          <a:xfrm>
            <a:off x="1105351" y="2765600"/>
            <a:ext cx="21135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LEMMATIZATION</a:t>
            </a:r>
            <a:endParaRPr dirty="0"/>
          </a:p>
        </p:txBody>
      </p:sp>
      <p:sp>
        <p:nvSpPr>
          <p:cNvPr id="734" name="Google Shape;734;p53"/>
          <p:cNvSpPr txBox="1">
            <a:spLocks noGrp="1"/>
          </p:cNvSpPr>
          <p:nvPr>
            <p:ph type="subTitle" idx="1"/>
          </p:nvPr>
        </p:nvSpPr>
        <p:spPr>
          <a:xfrm>
            <a:off x="980600" y="3371050"/>
            <a:ext cx="2363100" cy="644700"/>
          </a:xfrm>
          <a:prstGeom prst="rect">
            <a:avLst/>
          </a:prstGeom>
        </p:spPr>
        <p:txBody>
          <a:bodyPr spcFirstLastPara="1" wrap="square" lIns="91425" tIns="91425" rIns="91425" bIns="91425" anchor="t" anchorCtr="0">
            <a:noAutofit/>
          </a:bodyPr>
          <a:lstStyle/>
          <a:p>
            <a:pPr marL="0" lvl="0" indent="0"/>
            <a:r>
              <a:rPr lang="en-US" dirty="0"/>
              <a:t>Lemmatization converts the word to its base form.</a:t>
            </a:r>
          </a:p>
          <a:p>
            <a:pPr marL="0" lvl="0" indent="0"/>
            <a:r>
              <a:rPr lang="en-US" dirty="0"/>
              <a:t> For example: Running </a:t>
            </a:r>
            <a:r>
              <a:rPr lang="en-US" dirty="0">
                <a:sym typeface="Wingdings" pitchFamily="2" charset="2"/>
              </a:rPr>
              <a:t></a:t>
            </a:r>
            <a:r>
              <a:rPr lang="en-US" dirty="0"/>
              <a:t> Run, Eating </a:t>
            </a:r>
            <a:r>
              <a:rPr lang="en-US" dirty="0">
                <a:sym typeface="Wingdings" pitchFamily="2" charset="2"/>
              </a:rPr>
              <a:t></a:t>
            </a:r>
            <a:r>
              <a:rPr lang="en-US" dirty="0"/>
              <a:t> Eat. </a:t>
            </a:r>
            <a:endParaRPr dirty="0"/>
          </a:p>
        </p:txBody>
      </p:sp>
      <p:sp>
        <p:nvSpPr>
          <p:cNvPr id="735" name="Google Shape;735;p53"/>
          <p:cNvSpPr txBox="1">
            <a:spLocks noGrp="1"/>
          </p:cNvSpPr>
          <p:nvPr>
            <p:ph type="ctrTitle" idx="2"/>
          </p:nvPr>
        </p:nvSpPr>
        <p:spPr>
          <a:xfrm>
            <a:off x="3484651" y="2765600"/>
            <a:ext cx="21135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BIGRAM/TRIGRAM</a:t>
            </a:r>
            <a:endParaRPr dirty="0"/>
          </a:p>
        </p:txBody>
      </p:sp>
      <p:sp>
        <p:nvSpPr>
          <p:cNvPr id="736" name="Google Shape;736;p53"/>
          <p:cNvSpPr txBox="1">
            <a:spLocks noGrp="1"/>
          </p:cNvSpPr>
          <p:nvPr>
            <p:ph type="subTitle" idx="3"/>
          </p:nvPr>
        </p:nvSpPr>
        <p:spPr>
          <a:xfrm>
            <a:off x="3419975" y="3371050"/>
            <a:ext cx="2242800" cy="6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dirty="0"/>
              <a:t>Grouping of words that frequently occur together.</a:t>
            </a:r>
          </a:p>
          <a:p>
            <a:pPr marL="0" lvl="0" indent="0" algn="ctr" rtl="0">
              <a:spcBef>
                <a:spcPts val="0"/>
              </a:spcBef>
              <a:spcAft>
                <a:spcPts val="0"/>
              </a:spcAft>
              <a:buNone/>
            </a:pPr>
            <a:r>
              <a:rPr lang="es" dirty="0"/>
              <a:t>For example: heavy rain , do or die.</a:t>
            </a:r>
            <a:endParaRPr dirty="0"/>
          </a:p>
        </p:txBody>
      </p:sp>
      <p:sp>
        <p:nvSpPr>
          <p:cNvPr id="737" name="Google Shape;737;p53"/>
          <p:cNvSpPr txBox="1">
            <a:spLocks noGrp="1"/>
          </p:cNvSpPr>
          <p:nvPr>
            <p:ph type="ctrTitle" idx="4"/>
          </p:nvPr>
        </p:nvSpPr>
        <p:spPr>
          <a:xfrm>
            <a:off x="5880251" y="2765600"/>
            <a:ext cx="21135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CORPUS</a:t>
            </a:r>
            <a:endParaRPr dirty="0"/>
          </a:p>
        </p:txBody>
      </p:sp>
      <p:sp>
        <p:nvSpPr>
          <p:cNvPr id="738" name="Google Shape;738;p53"/>
          <p:cNvSpPr txBox="1">
            <a:spLocks noGrp="1"/>
          </p:cNvSpPr>
          <p:nvPr>
            <p:ph type="subTitle" idx="5"/>
          </p:nvPr>
        </p:nvSpPr>
        <p:spPr>
          <a:xfrm>
            <a:off x="5880250" y="3371050"/>
            <a:ext cx="2113500" cy="644700"/>
          </a:xfrm>
          <a:prstGeom prst="rect">
            <a:avLst/>
          </a:prstGeom>
        </p:spPr>
        <p:txBody>
          <a:bodyPr spcFirstLastPara="1" wrap="square" lIns="91425" tIns="91425" rIns="91425" bIns="91425" anchor="t" anchorCtr="0">
            <a:noAutofit/>
          </a:bodyPr>
          <a:lstStyle/>
          <a:p>
            <a:pPr marL="0" indent="0"/>
            <a:r>
              <a:rPr lang="en-US" dirty="0"/>
              <a:t>A large and structured set of texts that we get at the end of data preprocessing</a:t>
            </a:r>
          </a:p>
          <a:p>
            <a:pPr marL="0" lvl="0" indent="0"/>
            <a:endParaRPr dirty="0"/>
          </a:p>
        </p:txBody>
      </p:sp>
    </p:spTree>
    <p:extLst>
      <p:ext uri="{BB962C8B-B14F-4D97-AF65-F5344CB8AC3E}">
        <p14:creationId xmlns:p14="http://schemas.microsoft.com/office/powerpoint/2010/main" val="786632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5" name="Google Shape;245;p38"/>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s"/>
              <a:t>7</a:t>
            </a:fld>
            <a:endParaRPr/>
          </a:p>
        </p:txBody>
      </p:sp>
      <p:sp>
        <p:nvSpPr>
          <p:cNvPr id="244" name="Google Shape;244;p38"/>
          <p:cNvSpPr txBox="1">
            <a:spLocks noGrp="1"/>
          </p:cNvSpPr>
          <p:nvPr>
            <p:ph type="title"/>
          </p:nvPr>
        </p:nvSpPr>
        <p:spPr>
          <a:xfrm>
            <a:off x="-2464904" y="241326"/>
            <a:ext cx="9144000" cy="913800"/>
          </a:xfrm>
          <a:prstGeom prst="rect">
            <a:avLst/>
          </a:prstGeom>
        </p:spPr>
        <p:txBody>
          <a:bodyPr spcFirstLastPara="1" wrap="square" lIns="91425" tIns="91425" rIns="91425" bIns="91425" anchor="b" anchorCtr="0">
            <a:noAutofit/>
          </a:bodyPr>
          <a:lstStyle/>
          <a:p>
            <a:r>
              <a:rPr lang="en-US" dirty="0"/>
              <a:t>Run the LDA Model</a:t>
            </a:r>
            <a:endParaRPr dirty="0"/>
          </a:p>
        </p:txBody>
      </p:sp>
      <p:pic>
        <p:nvPicPr>
          <p:cNvPr id="8" name="Picture 7" descr="Graphical user interface, text, application, email&#10;&#10;Description automatically generated">
            <a:extLst>
              <a:ext uri="{FF2B5EF4-FFF2-40B4-BE49-F238E27FC236}">
                <a16:creationId xmlns:a16="http://schemas.microsoft.com/office/drawing/2014/main" id="{6AE38982-690E-9F4D-BE5E-E986A3197A0C}"/>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3760967" y="477079"/>
            <a:ext cx="4906961" cy="4047214"/>
          </a:xfrm>
          <a:prstGeom prst="rect">
            <a:avLst/>
          </a:prstGeom>
        </p:spPr>
      </p:pic>
      <p:sp>
        <p:nvSpPr>
          <p:cNvPr id="4" name="TextBox 3">
            <a:extLst>
              <a:ext uri="{FF2B5EF4-FFF2-40B4-BE49-F238E27FC236}">
                <a16:creationId xmlns:a16="http://schemas.microsoft.com/office/drawing/2014/main" id="{709205F8-8AF6-9F42-AC4C-1B9E992D5BCC}"/>
              </a:ext>
            </a:extLst>
          </p:cNvPr>
          <p:cNvSpPr txBox="1"/>
          <p:nvPr/>
        </p:nvSpPr>
        <p:spPr>
          <a:xfrm>
            <a:off x="652007" y="1645920"/>
            <a:ext cx="2910178" cy="2637710"/>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dirty="0">
                <a:solidFill>
                  <a:schemeClr val="bg2"/>
                </a:solidFill>
                <a:latin typeface="Calibri" panose="020F0502020204030204" pitchFamily="34" charset="0"/>
                <a:cs typeface="Calibri" panose="020F0502020204030204" pitchFamily="34" charset="0"/>
              </a:rPr>
              <a:t>After having the corpus ready we run the LDA model and I have chosen num_topics as 2 as it gives the highest coherence score of 0.63.</a:t>
            </a:r>
          </a:p>
          <a:p>
            <a:pPr marL="285750" indent="-285750">
              <a:lnSpc>
                <a:spcPct val="150000"/>
              </a:lnSpc>
              <a:buFont typeface="Arial" panose="020B0604020202020204" pitchFamily="34" charset="0"/>
              <a:buChar char="•"/>
            </a:pPr>
            <a:r>
              <a:rPr lang="en-US" dirty="0">
                <a:solidFill>
                  <a:schemeClr val="bg2"/>
                </a:solidFill>
                <a:latin typeface="Calibri" panose="020F0502020204030204" pitchFamily="34" charset="0"/>
                <a:cs typeface="Calibri" panose="020F0502020204030204" pitchFamily="34" charset="0"/>
              </a:rPr>
              <a:t>The first topic seems to be around ‘writing’ and the second topic is around ‘sports’</a:t>
            </a:r>
          </a:p>
        </p:txBody>
      </p:sp>
    </p:spTree>
    <p:extLst>
      <p:ext uri="{BB962C8B-B14F-4D97-AF65-F5344CB8AC3E}">
        <p14:creationId xmlns:p14="http://schemas.microsoft.com/office/powerpoint/2010/main" val="36920363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24"/>
        <p:cNvGrpSpPr/>
        <p:nvPr/>
      </p:nvGrpSpPr>
      <p:grpSpPr>
        <a:xfrm>
          <a:off x="0" y="0"/>
          <a:ext cx="0" cy="0"/>
          <a:chOff x="0" y="0"/>
          <a:chExt cx="0" cy="0"/>
        </a:xfrm>
      </p:grpSpPr>
      <p:sp>
        <p:nvSpPr>
          <p:cNvPr id="925" name="Google Shape;925;p62"/>
          <p:cNvSpPr txBox="1">
            <a:spLocks noGrp="1"/>
          </p:cNvSpPr>
          <p:nvPr>
            <p:ph type="title"/>
          </p:nvPr>
        </p:nvSpPr>
        <p:spPr>
          <a:xfrm>
            <a:off x="2789300" y="596000"/>
            <a:ext cx="3498600" cy="513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s" dirty="0"/>
              <a:t>Visualization</a:t>
            </a:r>
            <a:endParaRPr dirty="0"/>
          </a:p>
        </p:txBody>
      </p:sp>
      <p:sp>
        <p:nvSpPr>
          <p:cNvPr id="927" name="Google Shape;927;p62"/>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s" sz="1200">
                <a:solidFill>
                  <a:srgbClr val="CCCCCC"/>
                </a:solidFill>
                <a:latin typeface="Arvo"/>
                <a:ea typeface="Arvo"/>
                <a:cs typeface="Arvo"/>
                <a:sym typeface="Arvo"/>
              </a:rPr>
              <a:t>8</a:t>
            </a:fld>
            <a:endParaRPr sz="1200">
              <a:solidFill>
                <a:srgbClr val="CCCCCC"/>
              </a:solidFill>
              <a:latin typeface="Arvo"/>
              <a:ea typeface="Arvo"/>
              <a:cs typeface="Arvo"/>
              <a:sym typeface="Arvo"/>
            </a:endParaRPr>
          </a:p>
        </p:txBody>
      </p:sp>
      <p:pic>
        <p:nvPicPr>
          <p:cNvPr id="5" name="plyDavis.mov" descr="plyDavis.mov">
            <a:hlinkClick r:id="" action="ppaction://media"/>
            <a:extLst>
              <a:ext uri="{FF2B5EF4-FFF2-40B4-BE49-F238E27FC236}">
                <a16:creationId xmlns:a16="http://schemas.microsoft.com/office/drawing/2014/main" id="{ECD86EA9-4E5C-AF4C-9014-C705090FBE7C}"/>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t="23961"/>
          <a:stretch/>
        </p:blipFill>
        <p:spPr>
          <a:xfrm>
            <a:off x="540688" y="1590260"/>
            <a:ext cx="5653745" cy="2686895"/>
          </a:xfrm>
          <a:prstGeom prst="rect">
            <a:avLst/>
          </a:prstGeom>
          <a:ln w="107950" cap="rnd">
            <a:solidFill>
              <a:srgbClr val="C8C6BD"/>
            </a:solidFill>
          </a:ln>
          <a:effectLst>
            <a:outerShdw blurRad="101600" dist="50800" dir="7200000" algn="tl" rotWithShape="0">
              <a:srgbClr val="000000">
                <a:alpha val="45000"/>
              </a:srgbClr>
            </a:outerShdw>
          </a:effectLst>
          <a:scene3d>
            <a:camera prst="perspectiveFront" fov="5400000"/>
            <a:lightRig rig="threePt" dir="t">
              <a:rot lat="0" lon="0" rev="19200000"/>
            </a:lightRig>
          </a:scene3d>
          <a:sp3d extrusionH="25400">
            <a:bevelT w="171450" prst="hardEdge"/>
            <a:extrusionClr>
              <a:srgbClr val="FFFFFF"/>
            </a:extrusionClr>
          </a:sp3d>
        </p:spPr>
      </p:pic>
      <p:sp>
        <p:nvSpPr>
          <p:cNvPr id="6" name="TextBox 5">
            <a:extLst>
              <a:ext uri="{FF2B5EF4-FFF2-40B4-BE49-F238E27FC236}">
                <a16:creationId xmlns:a16="http://schemas.microsoft.com/office/drawing/2014/main" id="{7A9CDBAC-D701-DF4E-B4B4-388BED1AD9B9}"/>
              </a:ext>
            </a:extLst>
          </p:cNvPr>
          <p:cNvSpPr txBox="1"/>
          <p:nvPr/>
        </p:nvSpPr>
        <p:spPr>
          <a:xfrm>
            <a:off x="6456520" y="444055"/>
            <a:ext cx="2146852" cy="4128694"/>
          </a:xfrm>
          <a:prstGeom prst="rect">
            <a:avLst/>
          </a:prstGeom>
          <a:noFill/>
        </p:spPr>
        <p:txBody>
          <a:bodyPr wrap="square" rtlCol="0">
            <a:spAutoFit/>
          </a:bodyPr>
          <a:lstStyle/>
          <a:p>
            <a:pPr algn="ctr">
              <a:lnSpc>
                <a:spcPct val="150000"/>
              </a:lnSpc>
            </a:pPr>
            <a:r>
              <a:rPr lang="en-US" sz="1100" b="1" dirty="0">
                <a:solidFill>
                  <a:schemeClr val="bg2"/>
                </a:solidFill>
                <a:latin typeface="Calibri" panose="020F0502020204030204" pitchFamily="34" charset="0"/>
                <a:cs typeface="Calibri" panose="020F0502020204030204" pitchFamily="34" charset="0"/>
              </a:rPr>
              <a:t>PyLDAvis is one of the most well-known visualization of Topic Modeling. </a:t>
            </a:r>
          </a:p>
          <a:p>
            <a:pPr marL="171450" indent="-171450">
              <a:lnSpc>
                <a:spcPct val="150000"/>
              </a:lnSpc>
              <a:buFont typeface="Arial" panose="020B0604020202020204" pitchFamily="34" charset="0"/>
              <a:buChar char="•"/>
            </a:pPr>
            <a:r>
              <a:rPr lang="en-US" sz="1100" dirty="0">
                <a:solidFill>
                  <a:schemeClr val="bg2"/>
                </a:solidFill>
                <a:latin typeface="Calibri" panose="020F0502020204030204" pitchFamily="34" charset="0"/>
                <a:cs typeface="Calibri" panose="020F0502020204030204" pitchFamily="34" charset="0"/>
              </a:rPr>
              <a:t>We have two circles representing the 2 topics here. Since the size of the circle 1 is bigger it suggests that it is more dominant topic as compared to topic 2.</a:t>
            </a:r>
            <a:endParaRPr lang="en-US" sz="1100" i="1" dirty="0">
              <a:solidFill>
                <a:schemeClr val="bg2"/>
              </a:solidFill>
              <a:latin typeface="Calibri" panose="020F0502020204030204" pitchFamily="34" charset="0"/>
              <a:cs typeface="Calibri" panose="020F0502020204030204" pitchFamily="34" charset="0"/>
            </a:endParaRPr>
          </a:p>
          <a:p>
            <a:pPr marL="171450" indent="-171450">
              <a:lnSpc>
                <a:spcPct val="150000"/>
              </a:lnSpc>
              <a:buFont typeface="Arial" panose="020B0604020202020204" pitchFamily="34" charset="0"/>
              <a:buChar char="•"/>
            </a:pPr>
            <a:r>
              <a:rPr lang="en-US" sz="1100" dirty="0">
                <a:solidFill>
                  <a:schemeClr val="bg2"/>
                </a:solidFill>
                <a:latin typeface="Calibri" panose="020F0502020204030204" pitchFamily="34" charset="0"/>
                <a:cs typeface="Calibri" panose="020F0502020204030204" pitchFamily="34" charset="0"/>
              </a:rPr>
              <a:t>Also, the distance between the two circles represent the similarity between the topics. Since there is no overlapping and they are quite distant we can say that both topics are different than one another. </a:t>
            </a:r>
          </a:p>
        </p:txBody>
      </p:sp>
      <p:sp>
        <p:nvSpPr>
          <p:cNvPr id="7" name="TextBox 6">
            <a:extLst>
              <a:ext uri="{FF2B5EF4-FFF2-40B4-BE49-F238E27FC236}">
                <a16:creationId xmlns:a16="http://schemas.microsoft.com/office/drawing/2014/main" id="{C94F8B94-6B1E-8F42-AF94-EA296D55E348}"/>
              </a:ext>
            </a:extLst>
          </p:cNvPr>
          <p:cNvSpPr txBox="1"/>
          <p:nvPr/>
        </p:nvSpPr>
        <p:spPr>
          <a:xfrm>
            <a:off x="1359673" y="4381169"/>
            <a:ext cx="3522428" cy="307777"/>
          </a:xfrm>
          <a:prstGeom prst="rect">
            <a:avLst/>
          </a:prstGeom>
          <a:noFill/>
        </p:spPr>
        <p:txBody>
          <a:bodyPr wrap="square" rtlCol="0">
            <a:spAutoFit/>
          </a:bodyPr>
          <a:lstStyle/>
          <a:p>
            <a:r>
              <a:rPr lang="en-US" dirty="0"/>
              <a:t>Click      to play the video</a:t>
            </a:r>
          </a:p>
        </p:txBody>
      </p:sp>
      <p:pic>
        <p:nvPicPr>
          <p:cNvPr id="9" name="Graphic 8" descr="Play with solid fill">
            <a:extLst>
              <a:ext uri="{FF2B5EF4-FFF2-40B4-BE49-F238E27FC236}">
                <a16:creationId xmlns:a16="http://schemas.microsoft.com/office/drawing/2014/main" id="{70300BCE-CED0-D342-8741-93A6619CD51A}"/>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866824" y="4350367"/>
            <a:ext cx="312850" cy="312850"/>
          </a:xfrm>
          <a:prstGeom prst="rect">
            <a:avLst/>
          </a:prstGeom>
        </p:spPr>
      </p:pic>
    </p:spTree>
    <p:extLst>
      <p:ext uri="{BB962C8B-B14F-4D97-AF65-F5344CB8AC3E}">
        <p14:creationId xmlns:p14="http://schemas.microsoft.com/office/powerpoint/2010/main" val="29283014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41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4" name="Picture 4">
            <a:extLst>
              <a:ext uri="{FF2B5EF4-FFF2-40B4-BE49-F238E27FC236}">
                <a16:creationId xmlns:a16="http://schemas.microsoft.com/office/drawing/2014/main" id="{8FDA74D1-360D-A94C-A836-A44E307F378F}"/>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13828" y="689760"/>
            <a:ext cx="4689794" cy="3763559"/>
          </a:xfrm>
          <a:prstGeom prst="rect">
            <a:avLst/>
          </a:prstGeom>
          <a:noFill/>
          <a:extLst>
            <a:ext uri="{909E8E84-426E-40DD-AFC4-6F175D3DCCD1}">
              <a14:hiddenFill xmlns:a14="http://schemas.microsoft.com/office/drawing/2010/main">
                <a:solidFill>
                  <a:srgbClr val="FFFFFF"/>
                </a:solidFill>
              </a14:hiddenFill>
            </a:ext>
          </a:extLst>
        </p:spPr>
      </p:pic>
      <p:pic>
        <p:nvPicPr>
          <p:cNvPr id="5122" name="Picture 2">
            <a:extLst>
              <a:ext uri="{FF2B5EF4-FFF2-40B4-BE49-F238E27FC236}">
                <a16:creationId xmlns:a16="http://schemas.microsoft.com/office/drawing/2014/main" id="{D7A7A6FE-4703-2847-9126-260F4EEE70EB}"/>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5446643" y="834869"/>
            <a:ext cx="3092634" cy="1461270"/>
          </a:xfrm>
          <a:prstGeom prst="rect">
            <a:avLst/>
          </a:prstGeom>
          <a:noFill/>
          <a:extLst>
            <a:ext uri="{909E8E84-426E-40DD-AFC4-6F175D3DCCD1}">
              <a14:hiddenFill xmlns:a14="http://schemas.microsoft.com/office/drawing/2010/main">
                <a:solidFill>
                  <a:srgbClr val="FFFFFF"/>
                </a:solidFill>
              </a14:hiddenFill>
            </a:ext>
          </a:extLst>
        </p:spPr>
      </p:pic>
      <p:pic>
        <p:nvPicPr>
          <p:cNvPr id="5126" name="Picture 6">
            <a:extLst>
              <a:ext uri="{FF2B5EF4-FFF2-40B4-BE49-F238E27FC236}">
                <a16:creationId xmlns:a16="http://schemas.microsoft.com/office/drawing/2014/main" id="{6D9018C5-576A-9341-ABC2-FC2D2F01983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5376858" y="3212241"/>
            <a:ext cx="3162419" cy="12412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93161553"/>
      </p:ext>
    </p:extLst>
  </p:cSld>
  <p:clrMapOvr>
    <a:masterClrMapping/>
  </p:clrMapOvr>
</p:sld>
</file>

<file path=ppt/theme/theme1.xml><?xml version="1.0" encoding="utf-8"?>
<a:theme xmlns:a="http://schemas.openxmlformats.org/drawingml/2006/main" name="Minimal Charm">
  <a:themeElements>
    <a:clrScheme name="Simple Light">
      <a:dk1>
        <a:srgbClr val="434343"/>
      </a:dk1>
      <a:lt1>
        <a:srgbClr val="FFFFFF"/>
      </a:lt1>
      <a:dk2>
        <a:srgbClr val="666666"/>
      </a:dk2>
      <a:lt2>
        <a:srgbClr val="999999"/>
      </a:lt2>
      <a:accent1>
        <a:srgbClr val="7FABFF"/>
      </a:accent1>
      <a:accent2>
        <a:srgbClr val="BAD1FD"/>
      </a:accent2>
      <a:accent3>
        <a:srgbClr val="114AB6"/>
      </a:accent3>
      <a:accent4>
        <a:srgbClr val="22478D"/>
      </a:accent4>
      <a:accent5>
        <a:srgbClr val="135CE7"/>
      </a:accent5>
      <a:accent6>
        <a:srgbClr val="B7C8E9"/>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1243</TotalTime>
  <Words>735</Words>
  <Application>Microsoft Macintosh PowerPoint</Application>
  <PresentationFormat>On-screen Show (16:9)</PresentationFormat>
  <Paragraphs>99</Paragraphs>
  <Slides>14</Slides>
  <Notes>13</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Ubuntu</vt:lpstr>
      <vt:lpstr>Bodoni</vt:lpstr>
      <vt:lpstr>Arvo</vt:lpstr>
      <vt:lpstr>Ubuntu Light</vt:lpstr>
      <vt:lpstr>Calibri</vt:lpstr>
      <vt:lpstr>Arial</vt:lpstr>
      <vt:lpstr>Minimal Charm</vt:lpstr>
      <vt:lpstr>TOPIC MODELING</vt:lpstr>
      <vt:lpstr>Contents</vt:lpstr>
      <vt:lpstr>Introduction</vt:lpstr>
      <vt:lpstr>Project Flowchart:</vt:lpstr>
      <vt:lpstr>Import the Packages &amp; the Dataset</vt:lpstr>
      <vt:lpstr>Data Pre-processing Concepts</vt:lpstr>
      <vt:lpstr>Run the LDA Model</vt:lpstr>
      <vt:lpstr>Visualization</vt:lpstr>
      <vt:lpstr>PowerPoint Presentation</vt:lpstr>
      <vt:lpstr>Optimal k</vt:lpstr>
      <vt:lpstr>WORKERSHIP Business Goal:</vt:lpstr>
      <vt:lpstr>The final json file</vt:lpstr>
      <vt:lpstr>PowerPoint Presentation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MICROSOFT AZURE</dc:title>
  <cp:lastModifiedBy>Priya Padhiyar</cp:lastModifiedBy>
  <cp:revision>44</cp:revision>
  <dcterms:modified xsi:type="dcterms:W3CDTF">2020-12-20T18:43:48Z</dcterms:modified>
</cp:coreProperties>
</file>